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sldIdLst>
    <p:sldId id="270" r:id="rId2"/>
    <p:sldId id="279" r:id="rId3"/>
    <p:sldId id="263" r:id="rId4"/>
    <p:sldId id="264" r:id="rId5"/>
    <p:sldId id="265" r:id="rId6"/>
    <p:sldId id="266" r:id="rId7"/>
    <p:sldId id="267" r:id="rId8"/>
    <p:sldId id="268" r:id="rId9"/>
    <p:sldId id="273" r:id="rId10"/>
    <p:sldId id="280" r:id="rId11"/>
    <p:sldId id="281" r:id="rId12"/>
    <p:sldId id="282" r:id="rId13"/>
    <p:sldId id="283" r:id="rId14"/>
    <p:sldId id="271" r:id="rId15"/>
    <p:sldId id="272" r:id="rId16"/>
  </p:sldIdLst>
  <p:sldSz cx="12192000" cy="6858000"/>
  <p:notesSz cx="6858000" cy="9144000"/>
  <p:embeddedFontLst>
    <p:embeddedFont>
      <p:font typeface="맑은 고딕" panose="020B0503020000020004" pitchFamily="34" charset="-127"/>
      <p:regular r:id="rId17"/>
      <p:bold r:id="rId18"/>
    </p:embeddedFont>
    <p:embeddedFont>
      <p:font typeface="Noto Sans SC Medium" panose="020B0600000000000000" pitchFamily="34" charset="-122"/>
      <p:regular r:id="rId19"/>
    </p:embeddedFont>
    <p:embeddedFont>
      <p:font typeface="Noto Sans TC Light" panose="020B0300000000000000" pitchFamily="34" charset="-128"/>
      <p:regular r:id="rId20"/>
    </p:embeddedFont>
    <p:embeddedFont>
      <p:font typeface="Noto Sans TC Medium" panose="020B0600000000000000" pitchFamily="34" charset="-128"/>
      <p:regular r:id="rId2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050"/>
    <a:srgbClr val="FF7C80"/>
    <a:srgbClr val="FFFFFF"/>
    <a:srgbClr val="D69D36"/>
    <a:srgbClr val="EBBFE1"/>
    <a:srgbClr val="070720"/>
    <a:srgbClr val="366DEB"/>
    <a:srgbClr val="D67076"/>
    <a:srgbClr val="B63898"/>
    <a:srgbClr val="E536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383" autoAdjust="0"/>
    <p:restoredTop sz="94660"/>
  </p:normalViewPr>
  <p:slideViewPr>
    <p:cSldViewPr snapToGrid="0">
      <p:cViewPr varScale="1">
        <p:scale>
          <a:sx n="117" d="100"/>
          <a:sy n="117" d="100"/>
        </p:scale>
        <p:origin x="102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1586BD-0F56-465E-90DD-4F7EB5C22C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62D75AF-8D7E-477A-B06A-773B54B18A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2D08B3-A9A6-4CA5-94A5-60BE4193B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2023-05-24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5B2C64-F6D0-4564-A934-9F517F7C4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3881C62-2657-4643-9CC9-89D68799A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42386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98AADC-F389-4BCD-9E52-49B7E6490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1A3D60F-143D-47A7-90DD-8D2052D74E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D2913F-34A8-4E19-BE54-298D842C8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2023-05-24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6ADB15-0821-4678-8A84-0615C9618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5E1647-A311-42C8-900F-03252A535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14039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42E21EA-AC61-43C5-AA22-71763E0491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ED08377-D434-4883-933D-05403373BC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76BEFAE-52A5-4771-A24E-66D37EDBF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2023-05-24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F5FDAD-E360-45AB-9254-5D5A1437A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79758A-1063-49CC-A47B-5A24925A9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48077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9BCD5E-CF2F-45CD-A1C5-FACE037AE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340CAA-7987-4F30-B10A-034CDBA23A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8DEE94-B9EB-437B-B87B-4D6343955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2023-05-24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C7A974-A07A-49C2-B147-F6EC85053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4EDD24-940C-445F-B974-623173FA1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20730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55FC26-2554-4ACE-AD62-BF4C0D150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5F7A203-776E-48E1-8F52-E0C0617239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22283AA-0163-40C4-BD15-4B5D9779A6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2023-05-24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1A8905D-720A-4884-BF88-251296BD5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1F5B7E-479B-4C2C-9C2F-FC3D3BAF2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87492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78C707-FFC8-4A24-BA23-EF9EC4467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160DF4-3AB1-42B3-8971-B823E5CB29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B6BFC4C-B0FA-4F91-8D27-3D1AF4C2C7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2FAC31B-12B8-44B6-A9E9-8F967BCFB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2023-05-24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FAD4C5-4E96-46C0-9033-3CF48A722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8F5A243-79AB-498E-9F6B-C0EA9EA19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9804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839153-E8CD-49CF-A352-CE2C89DD0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D2D86D-B04B-4F6E-8B70-CEEE8EE74D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ADF040F-70C5-4670-BDE4-017C92D5B3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02EE54B-8A53-409D-B09E-64BD2F952B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2B72209-6EC7-4418-A78D-417AB466F5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F99256C-B33C-4980-B58A-185F1B508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2023-05-24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0D41821-F2CE-4C29-8132-70323EDD6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8C219DB-B597-4742-98CD-2CAE4BE50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01770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6D106D-5995-4C96-A34B-80776AE9E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FF2DA30-6E46-4781-A24E-22BEFDC93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2023-05-24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6E6DFE5-8E83-400E-805F-69D1FE731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DD16593-628A-472D-A9C3-C41BD8886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23671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9B1C4D2-3722-4C1D-B0E4-3ABC0DA4C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2023-05-24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3A393B7-AE11-4029-9D65-0BDEFB02D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B9F3B94-79EC-477D-B625-FF12E8701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86629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D40AC1-6795-4CA4-8863-90C130E9F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AA3D37-5CDD-4F3C-8395-110B381166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E09C48F-85AB-4E64-BEFA-3A18C6A9F9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6C7D03F-6B67-4E51-B669-6A0E67E1E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2023-05-24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85481C9-7778-4E3B-A752-9007B5C85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0C20EB4-E727-4E37-91E3-2D601E7FF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0013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0C0D57-3EBF-4D7D-9103-029D562A3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925C662-F8E6-4896-9E6B-19D16B2099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7ED9F6B-4286-432D-A5CB-100E7F7765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BAD39F7-71D8-4D10-B6E7-04E0D95EB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2023-05-24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43C73A8-E25B-4949-B956-80A5EC260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77CE8D1-E11F-4E87-B585-E1E5C9463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94083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chemeClr val="bg2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718C337-9B27-40D3-A9B2-4005EE7EA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B69189F-28A1-4057-8CE9-3B76810BF9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F256D8-7BB6-49E2-954E-EF9E05DBF8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2023-05-24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38B22D-A8A6-4CDF-89EF-E670765EC8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BBC4C3-52FC-436A-A3AE-F6A5F52B66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94023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DCF5F3A8-3883-4036-E3C2-F1E86548CE3A}"/>
              </a:ext>
            </a:extLst>
          </p:cNvPr>
          <p:cNvGrpSpPr/>
          <p:nvPr/>
        </p:nvGrpSpPr>
        <p:grpSpPr>
          <a:xfrm>
            <a:off x="303229" y="189421"/>
            <a:ext cx="11729595" cy="6479158"/>
            <a:chOff x="303229" y="189421"/>
            <a:chExt cx="11729595" cy="647915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AF1B7A0A-3093-BB3F-833F-E8D4C2658871}"/>
                </a:ext>
              </a:extLst>
            </p:cNvPr>
            <p:cNvSpPr/>
            <p:nvPr/>
          </p:nvSpPr>
          <p:spPr>
            <a:xfrm>
              <a:off x="447282" y="332882"/>
              <a:ext cx="11585542" cy="6331869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3175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Noto Sans TC Medium" panose="020B0600000000000000" pitchFamily="34" charset="-128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DED21454-01CF-D605-6F83-C5D090E3516F}"/>
                </a:ext>
              </a:extLst>
            </p:cNvPr>
            <p:cNvSpPr/>
            <p:nvPr/>
          </p:nvSpPr>
          <p:spPr>
            <a:xfrm>
              <a:off x="378545" y="267779"/>
              <a:ext cx="11585542" cy="6400800"/>
            </a:xfrm>
            <a:prstGeom prst="rect">
              <a:avLst/>
            </a:prstGeom>
            <a:solidFill>
              <a:srgbClr val="EBBFE1"/>
            </a:solidFill>
            <a:ln w="3175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Noto Sans TC Medium" panose="020B0600000000000000" pitchFamily="34" charset="-128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FFF8E138-7319-2AC7-9F4A-36DA3C4CCAD3}"/>
                </a:ext>
              </a:extLst>
            </p:cNvPr>
            <p:cNvSpPr/>
            <p:nvPr/>
          </p:nvSpPr>
          <p:spPr>
            <a:xfrm>
              <a:off x="303229" y="193249"/>
              <a:ext cx="11585542" cy="640080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Noto Sans TC Medium" panose="020B0600000000000000" pitchFamily="34" charset="-128"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072580B0-2A2F-69C2-2CD3-BA6DE6B28AB7}"/>
                </a:ext>
              </a:extLst>
            </p:cNvPr>
            <p:cNvSpPr/>
            <p:nvPr/>
          </p:nvSpPr>
          <p:spPr>
            <a:xfrm>
              <a:off x="303229" y="189421"/>
              <a:ext cx="11585542" cy="469605"/>
            </a:xfrm>
            <a:prstGeom prst="rect">
              <a:avLst/>
            </a:prstGeom>
            <a:pattFill prst="smGrid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 w="31750">
              <a:solidFill>
                <a:schemeClr val="tx2">
                  <a:lumMod val="75000"/>
                </a:schemeClr>
              </a:solidFill>
            </a:ln>
            <a:effectLst>
              <a:outerShdw dist="63500" dir="5400000" algn="t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marL="723900" lvl="2">
                <a:defRPr/>
              </a:pPr>
              <a:r>
                <a:rPr lang="zh-TW" altLang="en-US" sz="2400" b="1" kern="0" dirty="0">
                  <a:ln w="9525">
                    <a:solidFill>
                      <a:srgbClr val="44546A">
                        <a:lumMod val="75000"/>
                      </a:srgbClr>
                    </a:solidFill>
                  </a:ln>
                  <a:solidFill>
                    <a:srgbClr val="FF7C80"/>
                  </a:solidFill>
                  <a:latin typeface="Noto Sans TC Medium" panose="020B0600000000000000" pitchFamily="34" charset="-128"/>
                  <a:ea typeface="Noto Sans TC Medium" panose="020B0600000000000000" pitchFamily="34" charset="-128"/>
                </a:rPr>
                <a:t>專題發想</a:t>
              </a:r>
              <a:endParaRPr lang="ko-KR" altLang="en-US" sz="2400" dirty="0">
                <a:ln w="9525">
                  <a:solidFill>
                    <a:schemeClr val="tx1"/>
                  </a:solidFill>
                </a:ln>
                <a:solidFill>
                  <a:prstClr val="white">
                    <a:lumMod val="50000"/>
                  </a:prstClr>
                </a:solidFill>
                <a:latin typeface="Noto Sans TC Medium" panose="020B0600000000000000" pitchFamily="34" charset="-128"/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2023B39E-912C-802C-5C17-744A46050F7A}"/>
                </a:ext>
              </a:extLst>
            </p:cNvPr>
            <p:cNvSpPr/>
            <p:nvPr/>
          </p:nvSpPr>
          <p:spPr>
            <a:xfrm>
              <a:off x="11207988" y="304520"/>
              <a:ext cx="180000" cy="180000"/>
            </a:xfrm>
            <a:prstGeom prst="ellipse">
              <a:avLst/>
            </a:prstGeom>
            <a:solidFill>
              <a:srgbClr val="EBBFE1"/>
            </a:solidFill>
            <a:ln w="3175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Noto Sans TC Medium" panose="020B0600000000000000" pitchFamily="34" charset="-128"/>
              </a:endParaRP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BD689698-AF66-1421-D912-F2E46C911DEA}"/>
                </a:ext>
              </a:extLst>
            </p:cNvPr>
            <p:cNvSpPr/>
            <p:nvPr/>
          </p:nvSpPr>
          <p:spPr>
            <a:xfrm>
              <a:off x="11506949" y="304520"/>
              <a:ext cx="180000" cy="180000"/>
            </a:xfrm>
            <a:prstGeom prst="ellipse">
              <a:avLst/>
            </a:prstGeom>
            <a:solidFill>
              <a:srgbClr val="366DEB"/>
            </a:solidFill>
            <a:ln w="3175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Noto Sans TC Medium" panose="020B0600000000000000" pitchFamily="34" charset="-128"/>
              </a:endParaRPr>
            </a:p>
          </p:txBody>
        </p: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B31A03F6-6D5F-B590-89B4-898E442D64EF}"/>
                </a:ext>
              </a:extLst>
            </p:cNvPr>
            <p:cNvSpPr/>
            <p:nvPr/>
          </p:nvSpPr>
          <p:spPr>
            <a:xfrm>
              <a:off x="303229" y="193249"/>
              <a:ext cx="500783" cy="469604"/>
            </a:xfrm>
            <a:prstGeom prst="rect">
              <a:avLst/>
            </a:prstGeom>
            <a:solidFill>
              <a:srgbClr val="366DEB"/>
            </a:solidFill>
            <a:ln w="3175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Noto Sans TC Medium" panose="020B0600000000000000" pitchFamily="34" charset="-128"/>
              </a:endParaRPr>
            </a:p>
          </p:txBody>
        </p:sp>
        <p:grpSp>
          <p:nvGrpSpPr>
            <p:cNvPr id="22" name="Group 16">
              <a:extLst>
                <a:ext uri="{FF2B5EF4-FFF2-40B4-BE49-F238E27FC236}">
                  <a16:creationId xmlns:a16="http://schemas.microsoft.com/office/drawing/2014/main" id="{11255E9F-76E7-C9B1-D0AF-0ED1177971A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40700" y="287246"/>
              <a:ext cx="225839" cy="259579"/>
              <a:chOff x="1039" y="1681"/>
              <a:chExt cx="1071" cy="1231"/>
            </a:xfrm>
            <a:solidFill>
              <a:schemeClr val="bg1"/>
            </a:solidFill>
          </p:grpSpPr>
          <p:sp>
            <p:nvSpPr>
              <p:cNvPr id="37" name="Freeform 17">
                <a:extLst>
                  <a:ext uri="{FF2B5EF4-FFF2-40B4-BE49-F238E27FC236}">
                    <a16:creationId xmlns:a16="http://schemas.microsoft.com/office/drawing/2014/main" id="{ED916E8B-F449-9F03-AB47-3C765989499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39" y="1681"/>
                <a:ext cx="1071" cy="1099"/>
              </a:xfrm>
              <a:custGeom>
                <a:avLst/>
                <a:gdLst>
                  <a:gd name="T0" fmla="*/ 3169 w 3212"/>
                  <a:gd name="T1" fmla="*/ 566 h 3298"/>
                  <a:gd name="T2" fmla="*/ 3035 w 3212"/>
                  <a:gd name="T3" fmla="*/ 475 h 3298"/>
                  <a:gd name="T4" fmla="*/ 2711 w 3212"/>
                  <a:gd name="T5" fmla="*/ 199 h 3298"/>
                  <a:gd name="T6" fmla="*/ 2384 w 3212"/>
                  <a:gd name="T7" fmla="*/ 19 h 3298"/>
                  <a:gd name="T8" fmla="*/ 2347 w 3212"/>
                  <a:gd name="T9" fmla="*/ 4 h 3298"/>
                  <a:gd name="T10" fmla="*/ 2278 w 3212"/>
                  <a:gd name="T11" fmla="*/ 47 h 3298"/>
                  <a:gd name="T12" fmla="*/ 2171 w 3212"/>
                  <a:gd name="T13" fmla="*/ 190 h 3298"/>
                  <a:gd name="T14" fmla="*/ 1698 w 3212"/>
                  <a:gd name="T15" fmla="*/ 610 h 3298"/>
                  <a:gd name="T16" fmla="*/ 716 w 3212"/>
                  <a:gd name="T17" fmla="*/ 1337 h 3298"/>
                  <a:gd name="T18" fmla="*/ 296 w 3212"/>
                  <a:gd name="T19" fmla="*/ 1713 h 3298"/>
                  <a:gd name="T20" fmla="*/ 59 w 3212"/>
                  <a:gd name="T21" fmla="*/ 2061 h 3298"/>
                  <a:gd name="T22" fmla="*/ 0 w 3212"/>
                  <a:gd name="T23" fmla="*/ 2479 h 3298"/>
                  <a:gd name="T24" fmla="*/ 29 w 3212"/>
                  <a:gd name="T25" fmla="*/ 2758 h 3298"/>
                  <a:gd name="T26" fmla="*/ 183 w 3212"/>
                  <a:gd name="T27" fmla="*/ 2915 h 3298"/>
                  <a:gd name="T28" fmla="*/ 615 w 3212"/>
                  <a:gd name="T29" fmla="*/ 3255 h 3298"/>
                  <a:gd name="T30" fmla="*/ 886 w 3212"/>
                  <a:gd name="T31" fmla="*/ 3291 h 3298"/>
                  <a:gd name="T32" fmla="*/ 1138 w 3212"/>
                  <a:gd name="T33" fmla="*/ 3171 h 3298"/>
                  <a:gd name="T34" fmla="*/ 1808 w 3212"/>
                  <a:gd name="T35" fmla="*/ 2600 h 3298"/>
                  <a:gd name="T36" fmla="*/ 2812 w 3212"/>
                  <a:gd name="T37" fmla="*/ 1724 h 3298"/>
                  <a:gd name="T38" fmla="*/ 3103 w 3212"/>
                  <a:gd name="T39" fmla="*/ 1438 h 3298"/>
                  <a:gd name="T40" fmla="*/ 3146 w 3212"/>
                  <a:gd name="T41" fmla="*/ 1401 h 3298"/>
                  <a:gd name="T42" fmla="*/ 3193 w 3212"/>
                  <a:gd name="T43" fmla="*/ 1183 h 3298"/>
                  <a:gd name="T44" fmla="*/ 3208 w 3212"/>
                  <a:gd name="T45" fmla="*/ 620 h 3298"/>
                  <a:gd name="T46" fmla="*/ 1001 w 3212"/>
                  <a:gd name="T47" fmla="*/ 3114 h 3298"/>
                  <a:gd name="T48" fmla="*/ 881 w 3212"/>
                  <a:gd name="T49" fmla="*/ 3066 h 3298"/>
                  <a:gd name="T50" fmla="*/ 844 w 3212"/>
                  <a:gd name="T51" fmla="*/ 2610 h 3298"/>
                  <a:gd name="T52" fmla="*/ 840 w 3212"/>
                  <a:gd name="T53" fmla="*/ 2398 h 3298"/>
                  <a:gd name="T54" fmla="*/ 401 w 3212"/>
                  <a:gd name="T55" fmla="*/ 2082 h 3298"/>
                  <a:gd name="T56" fmla="*/ 241 w 3212"/>
                  <a:gd name="T57" fmla="*/ 1969 h 3298"/>
                  <a:gd name="T58" fmla="*/ 752 w 3212"/>
                  <a:gd name="T59" fmla="*/ 2141 h 3298"/>
                  <a:gd name="T60" fmla="*/ 1034 w 3212"/>
                  <a:gd name="T61" fmla="*/ 2354 h 3298"/>
                  <a:gd name="T62" fmla="*/ 1418 w 3212"/>
                  <a:gd name="T63" fmla="*/ 2074 h 3298"/>
                  <a:gd name="T64" fmla="*/ 1624 w 3212"/>
                  <a:gd name="T65" fmla="*/ 1847 h 3298"/>
                  <a:gd name="T66" fmla="*/ 1420 w 3212"/>
                  <a:gd name="T67" fmla="*/ 1596 h 3298"/>
                  <a:gd name="T68" fmla="*/ 1082 w 3212"/>
                  <a:gd name="T69" fmla="*/ 1248 h 3298"/>
                  <a:gd name="T70" fmla="*/ 1614 w 3212"/>
                  <a:gd name="T71" fmla="*/ 825 h 3298"/>
                  <a:gd name="T72" fmla="*/ 2194 w 3212"/>
                  <a:gd name="T73" fmla="*/ 338 h 3298"/>
                  <a:gd name="T74" fmla="*/ 2374 w 3212"/>
                  <a:gd name="T75" fmla="*/ 118 h 3298"/>
                  <a:gd name="T76" fmla="*/ 2661 w 3212"/>
                  <a:gd name="T77" fmla="*/ 304 h 3298"/>
                  <a:gd name="T78" fmla="*/ 2993 w 3212"/>
                  <a:gd name="T79" fmla="*/ 603 h 3298"/>
                  <a:gd name="T80" fmla="*/ 2474 w 3212"/>
                  <a:gd name="T81" fmla="*/ 1257 h 3298"/>
                  <a:gd name="T82" fmla="*/ 1732 w 3212"/>
                  <a:gd name="T83" fmla="*/ 1951 h 3298"/>
                  <a:gd name="T84" fmla="*/ 1047 w 3212"/>
                  <a:gd name="T85" fmla="*/ 2462 h 3298"/>
                  <a:gd name="T86" fmla="*/ 1012 w 3212"/>
                  <a:gd name="T87" fmla="*/ 2472 h 3298"/>
                  <a:gd name="T88" fmla="*/ 3078 w 3212"/>
                  <a:gd name="T89" fmla="*/ 1147 h 3298"/>
                  <a:gd name="T90" fmla="*/ 3067 w 3212"/>
                  <a:gd name="T91" fmla="*/ 1301 h 3298"/>
                  <a:gd name="T92" fmla="*/ 3051 w 3212"/>
                  <a:gd name="T93" fmla="*/ 1343 h 3298"/>
                  <a:gd name="T94" fmla="*/ 3018 w 3212"/>
                  <a:gd name="T95" fmla="*/ 1366 h 3298"/>
                  <a:gd name="T96" fmla="*/ 2890 w 3212"/>
                  <a:gd name="T97" fmla="*/ 1493 h 3298"/>
                  <a:gd name="T98" fmla="*/ 1823 w 3212"/>
                  <a:gd name="T99" fmla="*/ 2434 h 3298"/>
                  <a:gd name="T100" fmla="*/ 1765 w 3212"/>
                  <a:gd name="T101" fmla="*/ 2231 h 3298"/>
                  <a:gd name="T102" fmla="*/ 1749 w 3212"/>
                  <a:gd name="T103" fmla="*/ 2105 h 3298"/>
                  <a:gd name="T104" fmla="*/ 2236 w 3212"/>
                  <a:gd name="T105" fmla="*/ 1651 h 3298"/>
                  <a:gd name="T106" fmla="*/ 3095 w 3212"/>
                  <a:gd name="T107" fmla="*/ 770 h 3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212" h="3298">
                    <a:moveTo>
                      <a:pt x="3208" y="620"/>
                    </a:moveTo>
                    <a:lnTo>
                      <a:pt x="3206" y="606"/>
                    </a:lnTo>
                    <a:lnTo>
                      <a:pt x="3192" y="581"/>
                    </a:lnTo>
                    <a:lnTo>
                      <a:pt x="3169" y="566"/>
                    </a:lnTo>
                    <a:lnTo>
                      <a:pt x="3143" y="561"/>
                    </a:lnTo>
                    <a:lnTo>
                      <a:pt x="3130" y="564"/>
                    </a:lnTo>
                    <a:lnTo>
                      <a:pt x="3101" y="533"/>
                    </a:lnTo>
                    <a:lnTo>
                      <a:pt x="3035" y="475"/>
                    </a:lnTo>
                    <a:lnTo>
                      <a:pt x="3003" y="448"/>
                    </a:lnTo>
                    <a:lnTo>
                      <a:pt x="2931" y="383"/>
                    </a:lnTo>
                    <a:lnTo>
                      <a:pt x="2786" y="258"/>
                    </a:lnTo>
                    <a:lnTo>
                      <a:pt x="2711" y="199"/>
                    </a:lnTo>
                    <a:lnTo>
                      <a:pt x="2651" y="148"/>
                    </a:lnTo>
                    <a:lnTo>
                      <a:pt x="2507" y="53"/>
                    </a:lnTo>
                    <a:lnTo>
                      <a:pt x="2432" y="24"/>
                    </a:lnTo>
                    <a:lnTo>
                      <a:pt x="2384" y="19"/>
                    </a:lnTo>
                    <a:lnTo>
                      <a:pt x="2363" y="20"/>
                    </a:lnTo>
                    <a:lnTo>
                      <a:pt x="2361" y="17"/>
                    </a:lnTo>
                    <a:lnTo>
                      <a:pt x="2358" y="14"/>
                    </a:lnTo>
                    <a:lnTo>
                      <a:pt x="2347" y="4"/>
                    </a:lnTo>
                    <a:lnTo>
                      <a:pt x="2320" y="0"/>
                    </a:lnTo>
                    <a:lnTo>
                      <a:pt x="2294" y="10"/>
                    </a:lnTo>
                    <a:lnTo>
                      <a:pt x="2278" y="32"/>
                    </a:lnTo>
                    <a:lnTo>
                      <a:pt x="2278" y="47"/>
                    </a:lnTo>
                    <a:lnTo>
                      <a:pt x="2276" y="62"/>
                    </a:lnTo>
                    <a:lnTo>
                      <a:pt x="2253" y="102"/>
                    </a:lnTo>
                    <a:lnTo>
                      <a:pt x="2199" y="163"/>
                    </a:lnTo>
                    <a:lnTo>
                      <a:pt x="2171" y="190"/>
                    </a:lnTo>
                    <a:lnTo>
                      <a:pt x="2102" y="260"/>
                    </a:lnTo>
                    <a:lnTo>
                      <a:pt x="1952" y="394"/>
                    </a:lnTo>
                    <a:lnTo>
                      <a:pt x="1878" y="459"/>
                    </a:lnTo>
                    <a:lnTo>
                      <a:pt x="1698" y="610"/>
                    </a:lnTo>
                    <a:lnTo>
                      <a:pt x="1326" y="897"/>
                    </a:lnTo>
                    <a:lnTo>
                      <a:pt x="1138" y="1036"/>
                    </a:lnTo>
                    <a:lnTo>
                      <a:pt x="969" y="1157"/>
                    </a:lnTo>
                    <a:lnTo>
                      <a:pt x="716" y="1337"/>
                    </a:lnTo>
                    <a:lnTo>
                      <a:pt x="553" y="1467"/>
                    </a:lnTo>
                    <a:lnTo>
                      <a:pt x="475" y="1536"/>
                    </a:lnTo>
                    <a:lnTo>
                      <a:pt x="415" y="1592"/>
                    </a:lnTo>
                    <a:lnTo>
                      <a:pt x="296" y="1713"/>
                    </a:lnTo>
                    <a:lnTo>
                      <a:pt x="186" y="1845"/>
                    </a:lnTo>
                    <a:lnTo>
                      <a:pt x="117" y="1951"/>
                    </a:lnTo>
                    <a:lnTo>
                      <a:pt x="77" y="2024"/>
                    </a:lnTo>
                    <a:lnTo>
                      <a:pt x="59" y="2061"/>
                    </a:lnTo>
                    <a:lnTo>
                      <a:pt x="44" y="2100"/>
                    </a:lnTo>
                    <a:lnTo>
                      <a:pt x="21" y="2181"/>
                    </a:lnTo>
                    <a:lnTo>
                      <a:pt x="2" y="2306"/>
                    </a:lnTo>
                    <a:lnTo>
                      <a:pt x="0" y="2479"/>
                    </a:lnTo>
                    <a:lnTo>
                      <a:pt x="12" y="2650"/>
                    </a:lnTo>
                    <a:lnTo>
                      <a:pt x="18" y="2732"/>
                    </a:lnTo>
                    <a:lnTo>
                      <a:pt x="19" y="2742"/>
                    </a:lnTo>
                    <a:lnTo>
                      <a:pt x="29" y="2758"/>
                    </a:lnTo>
                    <a:lnTo>
                      <a:pt x="49" y="2771"/>
                    </a:lnTo>
                    <a:lnTo>
                      <a:pt x="67" y="2770"/>
                    </a:lnTo>
                    <a:lnTo>
                      <a:pt x="101" y="2817"/>
                    </a:lnTo>
                    <a:lnTo>
                      <a:pt x="183" y="2915"/>
                    </a:lnTo>
                    <a:lnTo>
                      <a:pt x="278" y="3016"/>
                    </a:lnTo>
                    <a:lnTo>
                      <a:pt x="383" y="3109"/>
                    </a:lnTo>
                    <a:lnTo>
                      <a:pt x="497" y="3193"/>
                    </a:lnTo>
                    <a:lnTo>
                      <a:pt x="615" y="3255"/>
                    </a:lnTo>
                    <a:lnTo>
                      <a:pt x="704" y="3285"/>
                    </a:lnTo>
                    <a:lnTo>
                      <a:pt x="765" y="3297"/>
                    </a:lnTo>
                    <a:lnTo>
                      <a:pt x="825" y="3298"/>
                    </a:lnTo>
                    <a:lnTo>
                      <a:pt x="886" y="3291"/>
                    </a:lnTo>
                    <a:lnTo>
                      <a:pt x="916" y="3282"/>
                    </a:lnTo>
                    <a:lnTo>
                      <a:pt x="955" y="3271"/>
                    </a:lnTo>
                    <a:lnTo>
                      <a:pt x="1030" y="3236"/>
                    </a:lnTo>
                    <a:lnTo>
                      <a:pt x="1138" y="3171"/>
                    </a:lnTo>
                    <a:lnTo>
                      <a:pt x="1342" y="3009"/>
                    </a:lnTo>
                    <a:lnTo>
                      <a:pt x="1463" y="2899"/>
                    </a:lnTo>
                    <a:lnTo>
                      <a:pt x="1634" y="2748"/>
                    </a:lnTo>
                    <a:lnTo>
                      <a:pt x="1808" y="2600"/>
                    </a:lnTo>
                    <a:lnTo>
                      <a:pt x="2017" y="2424"/>
                    </a:lnTo>
                    <a:lnTo>
                      <a:pt x="2429" y="2066"/>
                    </a:lnTo>
                    <a:lnTo>
                      <a:pt x="2633" y="1884"/>
                    </a:lnTo>
                    <a:lnTo>
                      <a:pt x="2812" y="1724"/>
                    </a:lnTo>
                    <a:lnTo>
                      <a:pt x="2987" y="1560"/>
                    </a:lnTo>
                    <a:lnTo>
                      <a:pt x="3021" y="1530"/>
                    </a:lnTo>
                    <a:lnTo>
                      <a:pt x="3075" y="1478"/>
                    </a:lnTo>
                    <a:lnTo>
                      <a:pt x="3103" y="1438"/>
                    </a:lnTo>
                    <a:lnTo>
                      <a:pt x="3111" y="1416"/>
                    </a:lnTo>
                    <a:lnTo>
                      <a:pt x="3124" y="1415"/>
                    </a:lnTo>
                    <a:lnTo>
                      <a:pt x="3134" y="1409"/>
                    </a:lnTo>
                    <a:lnTo>
                      <a:pt x="3146" y="1401"/>
                    </a:lnTo>
                    <a:lnTo>
                      <a:pt x="3163" y="1378"/>
                    </a:lnTo>
                    <a:lnTo>
                      <a:pt x="3180" y="1337"/>
                    </a:lnTo>
                    <a:lnTo>
                      <a:pt x="3192" y="1241"/>
                    </a:lnTo>
                    <a:lnTo>
                      <a:pt x="3193" y="1183"/>
                    </a:lnTo>
                    <a:lnTo>
                      <a:pt x="3202" y="1042"/>
                    </a:lnTo>
                    <a:lnTo>
                      <a:pt x="3212" y="832"/>
                    </a:lnTo>
                    <a:lnTo>
                      <a:pt x="3212" y="691"/>
                    </a:lnTo>
                    <a:lnTo>
                      <a:pt x="3208" y="620"/>
                    </a:lnTo>
                    <a:close/>
                    <a:moveTo>
                      <a:pt x="1004" y="2495"/>
                    </a:moveTo>
                    <a:lnTo>
                      <a:pt x="998" y="2649"/>
                    </a:lnTo>
                    <a:lnTo>
                      <a:pt x="999" y="2958"/>
                    </a:lnTo>
                    <a:lnTo>
                      <a:pt x="1001" y="3114"/>
                    </a:lnTo>
                    <a:lnTo>
                      <a:pt x="942" y="3145"/>
                    </a:lnTo>
                    <a:lnTo>
                      <a:pt x="880" y="3170"/>
                    </a:lnTo>
                    <a:lnTo>
                      <a:pt x="884" y="3137"/>
                    </a:lnTo>
                    <a:lnTo>
                      <a:pt x="881" y="3066"/>
                    </a:lnTo>
                    <a:lnTo>
                      <a:pt x="868" y="2961"/>
                    </a:lnTo>
                    <a:lnTo>
                      <a:pt x="860" y="2895"/>
                    </a:lnTo>
                    <a:lnTo>
                      <a:pt x="850" y="2780"/>
                    </a:lnTo>
                    <a:lnTo>
                      <a:pt x="844" y="2610"/>
                    </a:lnTo>
                    <a:lnTo>
                      <a:pt x="850" y="2495"/>
                    </a:lnTo>
                    <a:lnTo>
                      <a:pt x="857" y="2439"/>
                    </a:lnTo>
                    <a:lnTo>
                      <a:pt x="856" y="2424"/>
                    </a:lnTo>
                    <a:lnTo>
                      <a:pt x="840" y="2398"/>
                    </a:lnTo>
                    <a:lnTo>
                      <a:pt x="828" y="2390"/>
                    </a:lnTo>
                    <a:lnTo>
                      <a:pt x="717" y="2318"/>
                    </a:lnTo>
                    <a:lnTo>
                      <a:pt x="506" y="2162"/>
                    </a:lnTo>
                    <a:lnTo>
                      <a:pt x="401" y="2082"/>
                    </a:lnTo>
                    <a:lnTo>
                      <a:pt x="382" y="2064"/>
                    </a:lnTo>
                    <a:lnTo>
                      <a:pt x="314" y="2010"/>
                    </a:lnTo>
                    <a:lnTo>
                      <a:pt x="264" y="1978"/>
                    </a:lnTo>
                    <a:lnTo>
                      <a:pt x="241" y="1969"/>
                    </a:lnTo>
                    <a:lnTo>
                      <a:pt x="294" y="1899"/>
                    </a:lnTo>
                    <a:lnTo>
                      <a:pt x="350" y="1830"/>
                    </a:lnTo>
                    <a:lnTo>
                      <a:pt x="510" y="1955"/>
                    </a:lnTo>
                    <a:lnTo>
                      <a:pt x="752" y="2141"/>
                    </a:lnTo>
                    <a:lnTo>
                      <a:pt x="909" y="2270"/>
                    </a:lnTo>
                    <a:lnTo>
                      <a:pt x="985" y="2338"/>
                    </a:lnTo>
                    <a:lnTo>
                      <a:pt x="999" y="2349"/>
                    </a:lnTo>
                    <a:lnTo>
                      <a:pt x="1034" y="2354"/>
                    </a:lnTo>
                    <a:lnTo>
                      <a:pt x="1053" y="2346"/>
                    </a:lnTo>
                    <a:lnTo>
                      <a:pt x="1132" y="2302"/>
                    </a:lnTo>
                    <a:lnTo>
                      <a:pt x="1280" y="2195"/>
                    </a:lnTo>
                    <a:lnTo>
                      <a:pt x="1418" y="2074"/>
                    </a:lnTo>
                    <a:lnTo>
                      <a:pt x="1548" y="1943"/>
                    </a:lnTo>
                    <a:lnTo>
                      <a:pt x="1610" y="1877"/>
                    </a:lnTo>
                    <a:lnTo>
                      <a:pt x="1617" y="1868"/>
                    </a:lnTo>
                    <a:lnTo>
                      <a:pt x="1624" y="1847"/>
                    </a:lnTo>
                    <a:lnTo>
                      <a:pt x="1626" y="1827"/>
                    </a:lnTo>
                    <a:lnTo>
                      <a:pt x="1617" y="1807"/>
                    </a:lnTo>
                    <a:lnTo>
                      <a:pt x="1610" y="1796"/>
                    </a:lnTo>
                    <a:lnTo>
                      <a:pt x="1420" y="1596"/>
                    </a:lnTo>
                    <a:lnTo>
                      <a:pt x="1231" y="1395"/>
                    </a:lnTo>
                    <a:lnTo>
                      <a:pt x="1201" y="1360"/>
                    </a:lnTo>
                    <a:lnTo>
                      <a:pt x="1132" y="1288"/>
                    </a:lnTo>
                    <a:lnTo>
                      <a:pt x="1082" y="1248"/>
                    </a:lnTo>
                    <a:lnTo>
                      <a:pt x="1056" y="1235"/>
                    </a:lnTo>
                    <a:lnTo>
                      <a:pt x="1244" y="1103"/>
                    </a:lnTo>
                    <a:lnTo>
                      <a:pt x="1430" y="964"/>
                    </a:lnTo>
                    <a:lnTo>
                      <a:pt x="1614" y="825"/>
                    </a:lnTo>
                    <a:lnTo>
                      <a:pt x="1885" y="607"/>
                    </a:lnTo>
                    <a:lnTo>
                      <a:pt x="2060" y="458"/>
                    </a:lnTo>
                    <a:lnTo>
                      <a:pt x="2145" y="380"/>
                    </a:lnTo>
                    <a:lnTo>
                      <a:pt x="2194" y="338"/>
                    </a:lnTo>
                    <a:lnTo>
                      <a:pt x="2299" y="235"/>
                    </a:lnTo>
                    <a:lnTo>
                      <a:pt x="2344" y="177"/>
                    </a:lnTo>
                    <a:lnTo>
                      <a:pt x="2367" y="138"/>
                    </a:lnTo>
                    <a:lnTo>
                      <a:pt x="2374" y="118"/>
                    </a:lnTo>
                    <a:lnTo>
                      <a:pt x="2422" y="140"/>
                    </a:lnTo>
                    <a:lnTo>
                      <a:pt x="2466" y="163"/>
                    </a:lnTo>
                    <a:lnTo>
                      <a:pt x="2534" y="206"/>
                    </a:lnTo>
                    <a:lnTo>
                      <a:pt x="2661" y="304"/>
                    </a:lnTo>
                    <a:lnTo>
                      <a:pt x="2721" y="354"/>
                    </a:lnTo>
                    <a:lnTo>
                      <a:pt x="2833" y="453"/>
                    </a:lnTo>
                    <a:lnTo>
                      <a:pt x="2944" y="554"/>
                    </a:lnTo>
                    <a:lnTo>
                      <a:pt x="2993" y="603"/>
                    </a:lnTo>
                    <a:lnTo>
                      <a:pt x="3048" y="646"/>
                    </a:lnTo>
                    <a:lnTo>
                      <a:pt x="2937" y="771"/>
                    </a:lnTo>
                    <a:lnTo>
                      <a:pt x="2708" y="1016"/>
                    </a:lnTo>
                    <a:lnTo>
                      <a:pt x="2474" y="1257"/>
                    </a:lnTo>
                    <a:lnTo>
                      <a:pt x="2233" y="1490"/>
                    </a:lnTo>
                    <a:lnTo>
                      <a:pt x="2112" y="1605"/>
                    </a:lnTo>
                    <a:lnTo>
                      <a:pt x="1987" y="1720"/>
                    </a:lnTo>
                    <a:lnTo>
                      <a:pt x="1732" y="1951"/>
                    </a:lnTo>
                    <a:lnTo>
                      <a:pt x="1467" y="2169"/>
                    </a:lnTo>
                    <a:lnTo>
                      <a:pt x="1261" y="2322"/>
                    </a:lnTo>
                    <a:lnTo>
                      <a:pt x="1120" y="2417"/>
                    </a:lnTo>
                    <a:lnTo>
                      <a:pt x="1047" y="2462"/>
                    </a:lnTo>
                    <a:lnTo>
                      <a:pt x="1047" y="2462"/>
                    </a:lnTo>
                    <a:lnTo>
                      <a:pt x="1047" y="2463"/>
                    </a:lnTo>
                    <a:lnTo>
                      <a:pt x="1033" y="2460"/>
                    </a:lnTo>
                    <a:lnTo>
                      <a:pt x="1012" y="2472"/>
                    </a:lnTo>
                    <a:lnTo>
                      <a:pt x="1005" y="2485"/>
                    </a:lnTo>
                    <a:lnTo>
                      <a:pt x="1004" y="2495"/>
                    </a:lnTo>
                    <a:close/>
                    <a:moveTo>
                      <a:pt x="3082" y="1081"/>
                    </a:moveTo>
                    <a:lnTo>
                      <a:pt x="3078" y="1147"/>
                    </a:lnTo>
                    <a:lnTo>
                      <a:pt x="3074" y="1213"/>
                    </a:lnTo>
                    <a:lnTo>
                      <a:pt x="3072" y="1247"/>
                    </a:lnTo>
                    <a:lnTo>
                      <a:pt x="3069" y="1280"/>
                    </a:lnTo>
                    <a:lnTo>
                      <a:pt x="3067" y="1301"/>
                    </a:lnTo>
                    <a:lnTo>
                      <a:pt x="3065" y="1316"/>
                    </a:lnTo>
                    <a:lnTo>
                      <a:pt x="3059" y="1320"/>
                    </a:lnTo>
                    <a:lnTo>
                      <a:pt x="3052" y="1334"/>
                    </a:lnTo>
                    <a:lnTo>
                      <a:pt x="3051" y="1343"/>
                    </a:lnTo>
                    <a:lnTo>
                      <a:pt x="3038" y="1349"/>
                    </a:lnTo>
                    <a:lnTo>
                      <a:pt x="3018" y="1372"/>
                    </a:lnTo>
                    <a:lnTo>
                      <a:pt x="3016" y="1389"/>
                    </a:lnTo>
                    <a:lnTo>
                      <a:pt x="3018" y="1366"/>
                    </a:lnTo>
                    <a:lnTo>
                      <a:pt x="3010" y="1369"/>
                    </a:lnTo>
                    <a:lnTo>
                      <a:pt x="2990" y="1393"/>
                    </a:lnTo>
                    <a:lnTo>
                      <a:pt x="2941" y="1444"/>
                    </a:lnTo>
                    <a:lnTo>
                      <a:pt x="2890" y="1493"/>
                    </a:lnTo>
                    <a:lnTo>
                      <a:pt x="2734" y="1637"/>
                    </a:lnTo>
                    <a:lnTo>
                      <a:pt x="2574" y="1779"/>
                    </a:lnTo>
                    <a:lnTo>
                      <a:pt x="2201" y="2110"/>
                    </a:lnTo>
                    <a:lnTo>
                      <a:pt x="1823" y="2434"/>
                    </a:lnTo>
                    <a:lnTo>
                      <a:pt x="1804" y="2451"/>
                    </a:lnTo>
                    <a:lnTo>
                      <a:pt x="1785" y="2467"/>
                    </a:lnTo>
                    <a:lnTo>
                      <a:pt x="1778" y="2349"/>
                    </a:lnTo>
                    <a:lnTo>
                      <a:pt x="1765" y="2231"/>
                    </a:lnTo>
                    <a:lnTo>
                      <a:pt x="1764" y="2181"/>
                    </a:lnTo>
                    <a:lnTo>
                      <a:pt x="1765" y="2130"/>
                    </a:lnTo>
                    <a:lnTo>
                      <a:pt x="1764" y="2118"/>
                    </a:lnTo>
                    <a:lnTo>
                      <a:pt x="1749" y="2105"/>
                    </a:lnTo>
                    <a:lnTo>
                      <a:pt x="1739" y="2103"/>
                    </a:lnTo>
                    <a:lnTo>
                      <a:pt x="1927" y="1936"/>
                    </a:lnTo>
                    <a:lnTo>
                      <a:pt x="2106" y="1769"/>
                    </a:lnTo>
                    <a:lnTo>
                      <a:pt x="2236" y="1651"/>
                    </a:lnTo>
                    <a:lnTo>
                      <a:pt x="2489" y="1406"/>
                    </a:lnTo>
                    <a:lnTo>
                      <a:pt x="2737" y="1157"/>
                    </a:lnTo>
                    <a:lnTo>
                      <a:pt x="2977" y="901"/>
                    </a:lnTo>
                    <a:lnTo>
                      <a:pt x="3095" y="770"/>
                    </a:lnTo>
                    <a:lnTo>
                      <a:pt x="3093" y="926"/>
                    </a:lnTo>
                    <a:lnTo>
                      <a:pt x="3082" y="10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white"/>
                  </a:solidFill>
                  <a:latin typeface="Noto Sans TC Medium" panose="020B0600000000000000" pitchFamily="34" charset="-128"/>
                </a:endParaRPr>
              </a:p>
            </p:txBody>
          </p:sp>
          <p:sp>
            <p:nvSpPr>
              <p:cNvPr id="38" name="Freeform 18">
                <a:extLst>
                  <a:ext uri="{FF2B5EF4-FFF2-40B4-BE49-F238E27FC236}">
                    <a16:creationId xmlns:a16="http://schemas.microsoft.com/office/drawing/2014/main" id="{F3DEED97-16CB-40A7-BAF6-D821967D7A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98" y="2746"/>
                <a:ext cx="212" cy="132"/>
              </a:xfrm>
              <a:custGeom>
                <a:avLst/>
                <a:gdLst>
                  <a:gd name="T0" fmla="*/ 544 w 635"/>
                  <a:gd name="T1" fmla="*/ 0 h 398"/>
                  <a:gd name="T2" fmla="*/ 504 w 635"/>
                  <a:gd name="T3" fmla="*/ 18 h 398"/>
                  <a:gd name="T4" fmla="*/ 496 w 635"/>
                  <a:gd name="T5" fmla="*/ 52 h 398"/>
                  <a:gd name="T6" fmla="*/ 530 w 635"/>
                  <a:gd name="T7" fmla="*/ 177 h 398"/>
                  <a:gd name="T8" fmla="*/ 515 w 635"/>
                  <a:gd name="T9" fmla="*/ 226 h 398"/>
                  <a:gd name="T10" fmla="*/ 478 w 635"/>
                  <a:gd name="T11" fmla="*/ 262 h 398"/>
                  <a:gd name="T12" fmla="*/ 403 w 635"/>
                  <a:gd name="T13" fmla="*/ 291 h 398"/>
                  <a:gd name="T14" fmla="*/ 352 w 635"/>
                  <a:gd name="T15" fmla="*/ 272 h 398"/>
                  <a:gd name="T16" fmla="*/ 332 w 635"/>
                  <a:gd name="T17" fmla="*/ 226 h 398"/>
                  <a:gd name="T18" fmla="*/ 331 w 635"/>
                  <a:gd name="T19" fmla="*/ 198 h 398"/>
                  <a:gd name="T20" fmla="*/ 303 w 635"/>
                  <a:gd name="T21" fmla="*/ 164 h 398"/>
                  <a:gd name="T22" fmla="*/ 246 w 635"/>
                  <a:gd name="T23" fmla="*/ 180 h 398"/>
                  <a:gd name="T24" fmla="*/ 236 w 635"/>
                  <a:gd name="T25" fmla="*/ 209 h 398"/>
                  <a:gd name="T26" fmla="*/ 220 w 635"/>
                  <a:gd name="T27" fmla="*/ 268 h 398"/>
                  <a:gd name="T28" fmla="*/ 160 w 635"/>
                  <a:gd name="T29" fmla="*/ 310 h 398"/>
                  <a:gd name="T30" fmla="*/ 122 w 635"/>
                  <a:gd name="T31" fmla="*/ 304 h 398"/>
                  <a:gd name="T32" fmla="*/ 83 w 635"/>
                  <a:gd name="T33" fmla="*/ 270 h 398"/>
                  <a:gd name="T34" fmla="*/ 83 w 635"/>
                  <a:gd name="T35" fmla="*/ 182 h 398"/>
                  <a:gd name="T36" fmla="*/ 90 w 635"/>
                  <a:gd name="T37" fmla="*/ 149 h 398"/>
                  <a:gd name="T38" fmla="*/ 62 w 635"/>
                  <a:gd name="T39" fmla="*/ 126 h 398"/>
                  <a:gd name="T40" fmla="*/ 34 w 635"/>
                  <a:gd name="T41" fmla="*/ 139 h 398"/>
                  <a:gd name="T42" fmla="*/ 7 w 635"/>
                  <a:gd name="T43" fmla="*/ 193 h 398"/>
                  <a:gd name="T44" fmla="*/ 3 w 635"/>
                  <a:gd name="T45" fmla="*/ 268 h 398"/>
                  <a:gd name="T46" fmla="*/ 31 w 635"/>
                  <a:gd name="T47" fmla="*/ 336 h 398"/>
                  <a:gd name="T48" fmla="*/ 93 w 635"/>
                  <a:gd name="T49" fmla="*/ 383 h 398"/>
                  <a:gd name="T50" fmla="*/ 139 w 635"/>
                  <a:gd name="T51" fmla="*/ 398 h 398"/>
                  <a:gd name="T52" fmla="*/ 229 w 635"/>
                  <a:gd name="T53" fmla="*/ 383 h 398"/>
                  <a:gd name="T54" fmla="*/ 279 w 635"/>
                  <a:gd name="T55" fmla="*/ 339 h 398"/>
                  <a:gd name="T56" fmla="*/ 350 w 635"/>
                  <a:gd name="T57" fmla="*/ 379 h 398"/>
                  <a:gd name="T58" fmla="*/ 470 w 635"/>
                  <a:gd name="T59" fmla="*/ 375 h 398"/>
                  <a:gd name="T60" fmla="*/ 527 w 635"/>
                  <a:gd name="T61" fmla="*/ 350 h 398"/>
                  <a:gd name="T62" fmla="*/ 600 w 635"/>
                  <a:gd name="T63" fmla="*/ 271 h 398"/>
                  <a:gd name="T64" fmla="*/ 635 w 635"/>
                  <a:gd name="T65" fmla="*/ 166 h 398"/>
                  <a:gd name="T66" fmla="*/ 614 w 635"/>
                  <a:gd name="T67" fmla="*/ 64 h 398"/>
                  <a:gd name="T68" fmla="*/ 555 w 635"/>
                  <a:gd name="T69" fmla="*/ 6 h 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635" h="398">
                    <a:moveTo>
                      <a:pt x="555" y="6"/>
                    </a:moveTo>
                    <a:lnTo>
                      <a:pt x="544" y="0"/>
                    </a:lnTo>
                    <a:lnTo>
                      <a:pt x="521" y="3"/>
                    </a:lnTo>
                    <a:lnTo>
                      <a:pt x="504" y="18"/>
                    </a:lnTo>
                    <a:lnTo>
                      <a:pt x="495" y="39"/>
                    </a:lnTo>
                    <a:lnTo>
                      <a:pt x="496" y="52"/>
                    </a:lnTo>
                    <a:lnTo>
                      <a:pt x="514" y="113"/>
                    </a:lnTo>
                    <a:lnTo>
                      <a:pt x="530" y="177"/>
                    </a:lnTo>
                    <a:lnTo>
                      <a:pt x="527" y="202"/>
                    </a:lnTo>
                    <a:lnTo>
                      <a:pt x="515" y="226"/>
                    </a:lnTo>
                    <a:lnTo>
                      <a:pt x="494" y="251"/>
                    </a:lnTo>
                    <a:lnTo>
                      <a:pt x="478" y="262"/>
                    </a:lnTo>
                    <a:lnTo>
                      <a:pt x="453" y="278"/>
                    </a:lnTo>
                    <a:lnTo>
                      <a:pt x="403" y="291"/>
                    </a:lnTo>
                    <a:lnTo>
                      <a:pt x="370" y="284"/>
                    </a:lnTo>
                    <a:lnTo>
                      <a:pt x="352" y="272"/>
                    </a:lnTo>
                    <a:lnTo>
                      <a:pt x="339" y="252"/>
                    </a:lnTo>
                    <a:lnTo>
                      <a:pt x="332" y="226"/>
                    </a:lnTo>
                    <a:lnTo>
                      <a:pt x="332" y="209"/>
                    </a:lnTo>
                    <a:lnTo>
                      <a:pt x="331" y="198"/>
                    </a:lnTo>
                    <a:lnTo>
                      <a:pt x="324" y="180"/>
                    </a:lnTo>
                    <a:lnTo>
                      <a:pt x="303" y="164"/>
                    </a:lnTo>
                    <a:lnTo>
                      <a:pt x="268" y="164"/>
                    </a:lnTo>
                    <a:lnTo>
                      <a:pt x="246" y="180"/>
                    </a:lnTo>
                    <a:lnTo>
                      <a:pt x="237" y="198"/>
                    </a:lnTo>
                    <a:lnTo>
                      <a:pt x="236" y="209"/>
                    </a:lnTo>
                    <a:lnTo>
                      <a:pt x="233" y="231"/>
                    </a:lnTo>
                    <a:lnTo>
                      <a:pt x="220" y="268"/>
                    </a:lnTo>
                    <a:lnTo>
                      <a:pt x="196" y="297"/>
                    </a:lnTo>
                    <a:lnTo>
                      <a:pt x="160" y="310"/>
                    </a:lnTo>
                    <a:lnTo>
                      <a:pt x="137" y="307"/>
                    </a:lnTo>
                    <a:lnTo>
                      <a:pt x="122" y="304"/>
                    </a:lnTo>
                    <a:lnTo>
                      <a:pt x="102" y="294"/>
                    </a:lnTo>
                    <a:lnTo>
                      <a:pt x="83" y="270"/>
                    </a:lnTo>
                    <a:lnTo>
                      <a:pt x="76" y="228"/>
                    </a:lnTo>
                    <a:lnTo>
                      <a:pt x="83" y="182"/>
                    </a:lnTo>
                    <a:lnTo>
                      <a:pt x="88" y="162"/>
                    </a:lnTo>
                    <a:lnTo>
                      <a:pt x="90" y="149"/>
                    </a:lnTo>
                    <a:lnTo>
                      <a:pt x="80" y="131"/>
                    </a:lnTo>
                    <a:lnTo>
                      <a:pt x="62" y="126"/>
                    </a:lnTo>
                    <a:lnTo>
                      <a:pt x="43" y="130"/>
                    </a:lnTo>
                    <a:lnTo>
                      <a:pt x="34" y="139"/>
                    </a:lnTo>
                    <a:lnTo>
                      <a:pt x="23" y="157"/>
                    </a:lnTo>
                    <a:lnTo>
                      <a:pt x="7" y="193"/>
                    </a:lnTo>
                    <a:lnTo>
                      <a:pt x="0" y="232"/>
                    </a:lnTo>
                    <a:lnTo>
                      <a:pt x="3" y="268"/>
                    </a:lnTo>
                    <a:lnTo>
                      <a:pt x="13" y="304"/>
                    </a:lnTo>
                    <a:lnTo>
                      <a:pt x="31" y="336"/>
                    </a:lnTo>
                    <a:lnTo>
                      <a:pt x="59" y="362"/>
                    </a:lnTo>
                    <a:lnTo>
                      <a:pt x="93" y="383"/>
                    </a:lnTo>
                    <a:lnTo>
                      <a:pt x="113" y="390"/>
                    </a:lnTo>
                    <a:lnTo>
                      <a:pt x="139" y="398"/>
                    </a:lnTo>
                    <a:lnTo>
                      <a:pt x="187" y="398"/>
                    </a:lnTo>
                    <a:lnTo>
                      <a:pt x="229" y="383"/>
                    </a:lnTo>
                    <a:lnTo>
                      <a:pt x="265" y="356"/>
                    </a:lnTo>
                    <a:lnTo>
                      <a:pt x="279" y="339"/>
                    </a:lnTo>
                    <a:lnTo>
                      <a:pt x="299" y="356"/>
                    </a:lnTo>
                    <a:lnTo>
                      <a:pt x="350" y="379"/>
                    </a:lnTo>
                    <a:lnTo>
                      <a:pt x="409" y="386"/>
                    </a:lnTo>
                    <a:lnTo>
                      <a:pt x="470" y="375"/>
                    </a:lnTo>
                    <a:lnTo>
                      <a:pt x="502" y="362"/>
                    </a:lnTo>
                    <a:lnTo>
                      <a:pt x="527" y="350"/>
                    </a:lnTo>
                    <a:lnTo>
                      <a:pt x="567" y="316"/>
                    </a:lnTo>
                    <a:lnTo>
                      <a:pt x="600" y="271"/>
                    </a:lnTo>
                    <a:lnTo>
                      <a:pt x="623" y="221"/>
                    </a:lnTo>
                    <a:lnTo>
                      <a:pt x="635" y="166"/>
                    </a:lnTo>
                    <a:lnTo>
                      <a:pt x="632" y="113"/>
                    </a:lnTo>
                    <a:lnTo>
                      <a:pt x="614" y="64"/>
                    </a:lnTo>
                    <a:lnTo>
                      <a:pt x="581" y="23"/>
                    </a:lnTo>
                    <a:lnTo>
                      <a:pt x="555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white"/>
                  </a:solidFill>
                  <a:latin typeface="Noto Sans TC Medium" panose="020B0600000000000000" pitchFamily="34" charset="-128"/>
                </a:endParaRPr>
              </a:p>
            </p:txBody>
          </p:sp>
          <p:sp>
            <p:nvSpPr>
              <p:cNvPr id="39" name="Freeform 19">
                <a:extLst>
                  <a:ext uri="{FF2B5EF4-FFF2-40B4-BE49-F238E27FC236}">
                    <a16:creationId xmlns:a16="http://schemas.microsoft.com/office/drawing/2014/main" id="{F95D0993-DCC4-5383-0FE2-AB3EA034EF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55" y="2515"/>
                <a:ext cx="176" cy="179"/>
              </a:xfrm>
              <a:custGeom>
                <a:avLst/>
                <a:gdLst>
                  <a:gd name="T0" fmla="*/ 301 w 528"/>
                  <a:gd name="T1" fmla="*/ 1 h 538"/>
                  <a:gd name="T2" fmla="*/ 268 w 528"/>
                  <a:gd name="T3" fmla="*/ 27 h 538"/>
                  <a:gd name="T4" fmla="*/ 273 w 528"/>
                  <a:gd name="T5" fmla="*/ 82 h 538"/>
                  <a:gd name="T6" fmla="*/ 298 w 528"/>
                  <a:gd name="T7" fmla="*/ 95 h 538"/>
                  <a:gd name="T8" fmla="*/ 373 w 528"/>
                  <a:gd name="T9" fmla="*/ 112 h 538"/>
                  <a:gd name="T10" fmla="*/ 419 w 528"/>
                  <a:gd name="T11" fmla="*/ 145 h 538"/>
                  <a:gd name="T12" fmla="*/ 423 w 528"/>
                  <a:gd name="T13" fmla="*/ 191 h 538"/>
                  <a:gd name="T14" fmla="*/ 409 w 528"/>
                  <a:gd name="T15" fmla="*/ 220 h 538"/>
                  <a:gd name="T16" fmla="*/ 357 w 528"/>
                  <a:gd name="T17" fmla="*/ 265 h 538"/>
                  <a:gd name="T18" fmla="*/ 245 w 528"/>
                  <a:gd name="T19" fmla="*/ 269 h 538"/>
                  <a:gd name="T20" fmla="*/ 207 w 528"/>
                  <a:gd name="T21" fmla="*/ 256 h 538"/>
                  <a:gd name="T22" fmla="*/ 188 w 528"/>
                  <a:gd name="T23" fmla="*/ 250 h 538"/>
                  <a:gd name="T24" fmla="*/ 150 w 528"/>
                  <a:gd name="T25" fmla="*/ 268 h 538"/>
                  <a:gd name="T26" fmla="*/ 141 w 528"/>
                  <a:gd name="T27" fmla="*/ 324 h 538"/>
                  <a:gd name="T28" fmla="*/ 161 w 528"/>
                  <a:gd name="T29" fmla="*/ 341 h 538"/>
                  <a:gd name="T30" fmla="*/ 173 w 528"/>
                  <a:gd name="T31" fmla="*/ 347 h 538"/>
                  <a:gd name="T32" fmla="*/ 178 w 528"/>
                  <a:gd name="T33" fmla="*/ 348 h 538"/>
                  <a:gd name="T34" fmla="*/ 184 w 528"/>
                  <a:gd name="T35" fmla="*/ 351 h 538"/>
                  <a:gd name="T36" fmla="*/ 220 w 528"/>
                  <a:gd name="T37" fmla="*/ 367 h 538"/>
                  <a:gd name="T38" fmla="*/ 243 w 528"/>
                  <a:gd name="T39" fmla="*/ 399 h 538"/>
                  <a:gd name="T40" fmla="*/ 180 w 528"/>
                  <a:gd name="T41" fmla="*/ 443 h 538"/>
                  <a:gd name="T42" fmla="*/ 131 w 528"/>
                  <a:gd name="T43" fmla="*/ 456 h 538"/>
                  <a:gd name="T44" fmla="*/ 62 w 528"/>
                  <a:gd name="T45" fmla="*/ 456 h 538"/>
                  <a:gd name="T46" fmla="*/ 50 w 528"/>
                  <a:gd name="T47" fmla="*/ 443 h 538"/>
                  <a:gd name="T48" fmla="*/ 10 w 528"/>
                  <a:gd name="T49" fmla="*/ 446 h 538"/>
                  <a:gd name="T50" fmla="*/ 3 w 528"/>
                  <a:gd name="T51" fmla="*/ 475 h 538"/>
                  <a:gd name="T52" fmla="*/ 45 w 528"/>
                  <a:gd name="T53" fmla="*/ 525 h 538"/>
                  <a:gd name="T54" fmla="*/ 134 w 528"/>
                  <a:gd name="T55" fmla="*/ 538 h 538"/>
                  <a:gd name="T56" fmla="*/ 190 w 528"/>
                  <a:gd name="T57" fmla="*/ 528 h 538"/>
                  <a:gd name="T58" fmla="*/ 302 w 528"/>
                  <a:gd name="T59" fmla="*/ 465 h 538"/>
                  <a:gd name="T60" fmla="*/ 355 w 528"/>
                  <a:gd name="T61" fmla="*/ 383 h 538"/>
                  <a:gd name="T62" fmla="*/ 357 w 528"/>
                  <a:gd name="T63" fmla="*/ 366 h 538"/>
                  <a:gd name="T64" fmla="*/ 425 w 528"/>
                  <a:gd name="T65" fmla="*/ 341 h 538"/>
                  <a:gd name="T66" fmla="*/ 497 w 528"/>
                  <a:gd name="T67" fmla="*/ 271 h 538"/>
                  <a:gd name="T68" fmla="*/ 520 w 528"/>
                  <a:gd name="T69" fmla="*/ 220 h 538"/>
                  <a:gd name="T70" fmla="*/ 520 w 528"/>
                  <a:gd name="T71" fmla="*/ 127 h 538"/>
                  <a:gd name="T72" fmla="*/ 469 w 528"/>
                  <a:gd name="T73" fmla="*/ 53 h 538"/>
                  <a:gd name="T74" fmla="*/ 384 w 528"/>
                  <a:gd name="T75" fmla="*/ 9 h 538"/>
                  <a:gd name="T76" fmla="*/ 311 w 528"/>
                  <a:gd name="T77" fmla="*/ 0 h 5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28" h="538">
                    <a:moveTo>
                      <a:pt x="311" y="0"/>
                    </a:moveTo>
                    <a:lnTo>
                      <a:pt x="301" y="1"/>
                    </a:lnTo>
                    <a:lnTo>
                      <a:pt x="285" y="9"/>
                    </a:lnTo>
                    <a:lnTo>
                      <a:pt x="268" y="27"/>
                    </a:lnTo>
                    <a:lnTo>
                      <a:pt x="263" y="60"/>
                    </a:lnTo>
                    <a:lnTo>
                      <a:pt x="273" y="82"/>
                    </a:lnTo>
                    <a:lnTo>
                      <a:pt x="288" y="92"/>
                    </a:lnTo>
                    <a:lnTo>
                      <a:pt x="298" y="95"/>
                    </a:lnTo>
                    <a:lnTo>
                      <a:pt x="321" y="99"/>
                    </a:lnTo>
                    <a:lnTo>
                      <a:pt x="373" y="112"/>
                    </a:lnTo>
                    <a:lnTo>
                      <a:pt x="404" y="129"/>
                    </a:lnTo>
                    <a:lnTo>
                      <a:pt x="419" y="145"/>
                    </a:lnTo>
                    <a:lnTo>
                      <a:pt x="426" y="165"/>
                    </a:lnTo>
                    <a:lnTo>
                      <a:pt x="423" y="191"/>
                    </a:lnTo>
                    <a:lnTo>
                      <a:pt x="416" y="206"/>
                    </a:lnTo>
                    <a:lnTo>
                      <a:pt x="409" y="220"/>
                    </a:lnTo>
                    <a:lnTo>
                      <a:pt x="391" y="242"/>
                    </a:lnTo>
                    <a:lnTo>
                      <a:pt x="357" y="265"/>
                    </a:lnTo>
                    <a:lnTo>
                      <a:pt x="302" y="276"/>
                    </a:lnTo>
                    <a:lnTo>
                      <a:pt x="245" y="269"/>
                    </a:lnTo>
                    <a:lnTo>
                      <a:pt x="217" y="260"/>
                    </a:lnTo>
                    <a:lnTo>
                      <a:pt x="207" y="256"/>
                    </a:lnTo>
                    <a:lnTo>
                      <a:pt x="199" y="253"/>
                    </a:lnTo>
                    <a:lnTo>
                      <a:pt x="188" y="250"/>
                    </a:lnTo>
                    <a:lnTo>
                      <a:pt x="171" y="253"/>
                    </a:lnTo>
                    <a:lnTo>
                      <a:pt x="150" y="268"/>
                    </a:lnTo>
                    <a:lnTo>
                      <a:pt x="135" y="299"/>
                    </a:lnTo>
                    <a:lnTo>
                      <a:pt x="141" y="324"/>
                    </a:lnTo>
                    <a:lnTo>
                      <a:pt x="151" y="337"/>
                    </a:lnTo>
                    <a:lnTo>
                      <a:pt x="161" y="341"/>
                    </a:lnTo>
                    <a:lnTo>
                      <a:pt x="167" y="344"/>
                    </a:lnTo>
                    <a:lnTo>
                      <a:pt x="173" y="347"/>
                    </a:lnTo>
                    <a:lnTo>
                      <a:pt x="173" y="347"/>
                    </a:lnTo>
                    <a:lnTo>
                      <a:pt x="178" y="348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220" y="367"/>
                    </a:lnTo>
                    <a:lnTo>
                      <a:pt x="252" y="386"/>
                    </a:lnTo>
                    <a:lnTo>
                      <a:pt x="243" y="399"/>
                    </a:lnTo>
                    <a:lnTo>
                      <a:pt x="220" y="420"/>
                    </a:lnTo>
                    <a:lnTo>
                      <a:pt x="180" y="443"/>
                    </a:lnTo>
                    <a:lnTo>
                      <a:pt x="150" y="452"/>
                    </a:lnTo>
                    <a:lnTo>
                      <a:pt x="131" y="456"/>
                    </a:lnTo>
                    <a:lnTo>
                      <a:pt x="85" y="459"/>
                    </a:lnTo>
                    <a:lnTo>
                      <a:pt x="62" y="456"/>
                    </a:lnTo>
                    <a:lnTo>
                      <a:pt x="57" y="453"/>
                    </a:lnTo>
                    <a:lnTo>
                      <a:pt x="50" y="443"/>
                    </a:lnTo>
                    <a:lnTo>
                      <a:pt x="30" y="438"/>
                    </a:lnTo>
                    <a:lnTo>
                      <a:pt x="10" y="446"/>
                    </a:lnTo>
                    <a:lnTo>
                      <a:pt x="0" y="463"/>
                    </a:lnTo>
                    <a:lnTo>
                      <a:pt x="3" y="475"/>
                    </a:lnTo>
                    <a:lnTo>
                      <a:pt x="13" y="498"/>
                    </a:lnTo>
                    <a:lnTo>
                      <a:pt x="45" y="525"/>
                    </a:lnTo>
                    <a:lnTo>
                      <a:pt x="88" y="537"/>
                    </a:lnTo>
                    <a:lnTo>
                      <a:pt x="134" y="538"/>
                    </a:lnTo>
                    <a:lnTo>
                      <a:pt x="155" y="534"/>
                    </a:lnTo>
                    <a:lnTo>
                      <a:pt x="190" y="528"/>
                    </a:lnTo>
                    <a:lnTo>
                      <a:pt x="250" y="504"/>
                    </a:lnTo>
                    <a:lnTo>
                      <a:pt x="302" y="465"/>
                    </a:lnTo>
                    <a:lnTo>
                      <a:pt x="341" y="414"/>
                    </a:lnTo>
                    <a:lnTo>
                      <a:pt x="355" y="383"/>
                    </a:lnTo>
                    <a:lnTo>
                      <a:pt x="358" y="374"/>
                    </a:lnTo>
                    <a:lnTo>
                      <a:pt x="357" y="366"/>
                    </a:lnTo>
                    <a:lnTo>
                      <a:pt x="381" y="360"/>
                    </a:lnTo>
                    <a:lnTo>
                      <a:pt x="425" y="341"/>
                    </a:lnTo>
                    <a:lnTo>
                      <a:pt x="463" y="311"/>
                    </a:lnTo>
                    <a:lnTo>
                      <a:pt x="497" y="271"/>
                    </a:lnTo>
                    <a:lnTo>
                      <a:pt x="509" y="246"/>
                    </a:lnTo>
                    <a:lnTo>
                      <a:pt x="520" y="220"/>
                    </a:lnTo>
                    <a:lnTo>
                      <a:pt x="528" y="171"/>
                    </a:lnTo>
                    <a:lnTo>
                      <a:pt x="520" y="127"/>
                    </a:lnTo>
                    <a:lnTo>
                      <a:pt x="499" y="86"/>
                    </a:lnTo>
                    <a:lnTo>
                      <a:pt x="469" y="53"/>
                    </a:lnTo>
                    <a:lnTo>
                      <a:pt x="430" y="26"/>
                    </a:lnTo>
                    <a:lnTo>
                      <a:pt x="384" y="9"/>
                    </a:lnTo>
                    <a:lnTo>
                      <a:pt x="337" y="0"/>
                    </a:lnTo>
                    <a:lnTo>
                      <a:pt x="31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white"/>
                  </a:solidFill>
                  <a:latin typeface="Noto Sans TC Medium" panose="020B0600000000000000" pitchFamily="34" charset="-128"/>
                </a:endParaRPr>
              </a:p>
            </p:txBody>
          </p:sp>
          <p:sp>
            <p:nvSpPr>
              <p:cNvPr id="40" name="Freeform 20">
                <a:extLst>
                  <a:ext uri="{FF2B5EF4-FFF2-40B4-BE49-F238E27FC236}">
                    <a16:creationId xmlns:a16="http://schemas.microsoft.com/office/drawing/2014/main" id="{34CC5D06-E90D-237F-F3A7-3CCFC76ABC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65" y="2702"/>
                <a:ext cx="205" cy="210"/>
              </a:xfrm>
              <a:custGeom>
                <a:avLst/>
                <a:gdLst>
                  <a:gd name="T0" fmla="*/ 388 w 613"/>
                  <a:gd name="T1" fmla="*/ 3 h 630"/>
                  <a:gd name="T2" fmla="*/ 357 w 613"/>
                  <a:gd name="T3" fmla="*/ 52 h 630"/>
                  <a:gd name="T4" fmla="*/ 381 w 613"/>
                  <a:gd name="T5" fmla="*/ 89 h 630"/>
                  <a:gd name="T6" fmla="*/ 466 w 613"/>
                  <a:gd name="T7" fmla="*/ 128 h 630"/>
                  <a:gd name="T8" fmla="*/ 511 w 613"/>
                  <a:gd name="T9" fmla="*/ 174 h 630"/>
                  <a:gd name="T10" fmla="*/ 506 w 613"/>
                  <a:gd name="T11" fmla="*/ 230 h 630"/>
                  <a:gd name="T12" fmla="*/ 486 w 613"/>
                  <a:gd name="T13" fmla="*/ 265 h 630"/>
                  <a:gd name="T14" fmla="*/ 431 w 613"/>
                  <a:gd name="T15" fmla="*/ 307 h 630"/>
                  <a:gd name="T16" fmla="*/ 349 w 613"/>
                  <a:gd name="T17" fmla="*/ 312 h 630"/>
                  <a:gd name="T18" fmla="*/ 257 w 613"/>
                  <a:gd name="T19" fmla="*/ 265 h 630"/>
                  <a:gd name="T20" fmla="*/ 253 w 613"/>
                  <a:gd name="T21" fmla="*/ 260 h 630"/>
                  <a:gd name="T22" fmla="*/ 239 w 613"/>
                  <a:gd name="T23" fmla="*/ 252 h 630"/>
                  <a:gd name="T24" fmla="*/ 198 w 613"/>
                  <a:gd name="T25" fmla="*/ 256 h 630"/>
                  <a:gd name="T26" fmla="*/ 175 w 613"/>
                  <a:gd name="T27" fmla="*/ 311 h 630"/>
                  <a:gd name="T28" fmla="*/ 188 w 613"/>
                  <a:gd name="T29" fmla="*/ 334 h 630"/>
                  <a:gd name="T30" fmla="*/ 214 w 613"/>
                  <a:gd name="T31" fmla="*/ 354 h 630"/>
                  <a:gd name="T32" fmla="*/ 256 w 613"/>
                  <a:gd name="T33" fmla="*/ 422 h 630"/>
                  <a:gd name="T34" fmla="*/ 224 w 613"/>
                  <a:gd name="T35" fmla="*/ 512 h 630"/>
                  <a:gd name="T36" fmla="*/ 180 w 613"/>
                  <a:gd name="T37" fmla="*/ 543 h 630"/>
                  <a:gd name="T38" fmla="*/ 119 w 613"/>
                  <a:gd name="T39" fmla="*/ 547 h 630"/>
                  <a:gd name="T40" fmla="*/ 72 w 613"/>
                  <a:gd name="T41" fmla="*/ 495 h 630"/>
                  <a:gd name="T42" fmla="*/ 51 w 613"/>
                  <a:gd name="T43" fmla="*/ 397 h 630"/>
                  <a:gd name="T44" fmla="*/ 37 w 613"/>
                  <a:gd name="T45" fmla="*/ 374 h 630"/>
                  <a:gd name="T46" fmla="*/ 5 w 613"/>
                  <a:gd name="T47" fmla="*/ 387 h 630"/>
                  <a:gd name="T48" fmla="*/ 0 w 613"/>
                  <a:gd name="T49" fmla="*/ 425 h 630"/>
                  <a:gd name="T50" fmla="*/ 13 w 613"/>
                  <a:gd name="T51" fmla="*/ 540 h 630"/>
                  <a:gd name="T52" fmla="*/ 66 w 613"/>
                  <a:gd name="T53" fmla="*/ 607 h 630"/>
                  <a:gd name="T54" fmla="*/ 131 w 613"/>
                  <a:gd name="T55" fmla="*/ 630 h 630"/>
                  <a:gd name="T56" fmla="*/ 220 w 613"/>
                  <a:gd name="T57" fmla="*/ 615 h 630"/>
                  <a:gd name="T58" fmla="*/ 263 w 613"/>
                  <a:gd name="T59" fmla="*/ 594 h 630"/>
                  <a:gd name="T60" fmla="*/ 329 w 613"/>
                  <a:gd name="T61" fmla="*/ 522 h 630"/>
                  <a:gd name="T62" fmla="*/ 352 w 613"/>
                  <a:gd name="T63" fmla="*/ 452 h 630"/>
                  <a:gd name="T64" fmla="*/ 352 w 613"/>
                  <a:gd name="T65" fmla="*/ 410 h 630"/>
                  <a:gd name="T66" fmla="*/ 446 w 613"/>
                  <a:gd name="T67" fmla="*/ 404 h 630"/>
                  <a:gd name="T68" fmla="*/ 555 w 613"/>
                  <a:gd name="T69" fmla="*/ 338 h 630"/>
                  <a:gd name="T70" fmla="*/ 594 w 613"/>
                  <a:gd name="T71" fmla="*/ 283 h 630"/>
                  <a:gd name="T72" fmla="*/ 613 w 613"/>
                  <a:gd name="T73" fmla="*/ 177 h 630"/>
                  <a:gd name="T74" fmla="*/ 574 w 613"/>
                  <a:gd name="T75" fmla="*/ 82 h 630"/>
                  <a:gd name="T76" fmla="*/ 489 w 613"/>
                  <a:gd name="T77" fmla="*/ 17 h 630"/>
                  <a:gd name="T78" fmla="*/ 404 w 613"/>
                  <a:gd name="T79" fmla="*/ 0 h 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13" h="630">
                    <a:moveTo>
                      <a:pt x="404" y="0"/>
                    </a:moveTo>
                    <a:lnTo>
                      <a:pt x="388" y="3"/>
                    </a:lnTo>
                    <a:lnTo>
                      <a:pt x="365" y="21"/>
                    </a:lnTo>
                    <a:lnTo>
                      <a:pt x="357" y="52"/>
                    </a:lnTo>
                    <a:lnTo>
                      <a:pt x="367" y="79"/>
                    </a:lnTo>
                    <a:lnTo>
                      <a:pt x="381" y="89"/>
                    </a:lnTo>
                    <a:lnTo>
                      <a:pt x="410" y="101"/>
                    </a:lnTo>
                    <a:lnTo>
                      <a:pt x="466" y="128"/>
                    </a:lnTo>
                    <a:lnTo>
                      <a:pt x="498" y="152"/>
                    </a:lnTo>
                    <a:lnTo>
                      <a:pt x="511" y="174"/>
                    </a:lnTo>
                    <a:lnTo>
                      <a:pt x="515" y="200"/>
                    </a:lnTo>
                    <a:lnTo>
                      <a:pt x="506" y="230"/>
                    </a:lnTo>
                    <a:lnTo>
                      <a:pt x="498" y="249"/>
                    </a:lnTo>
                    <a:lnTo>
                      <a:pt x="486" y="265"/>
                    </a:lnTo>
                    <a:lnTo>
                      <a:pt x="462" y="291"/>
                    </a:lnTo>
                    <a:lnTo>
                      <a:pt x="431" y="307"/>
                    </a:lnTo>
                    <a:lnTo>
                      <a:pt x="400" y="314"/>
                    </a:lnTo>
                    <a:lnTo>
                      <a:pt x="349" y="312"/>
                    </a:lnTo>
                    <a:lnTo>
                      <a:pt x="285" y="286"/>
                    </a:lnTo>
                    <a:lnTo>
                      <a:pt x="257" y="265"/>
                    </a:lnTo>
                    <a:lnTo>
                      <a:pt x="257" y="265"/>
                    </a:lnTo>
                    <a:lnTo>
                      <a:pt x="253" y="260"/>
                    </a:lnTo>
                    <a:lnTo>
                      <a:pt x="247" y="258"/>
                    </a:lnTo>
                    <a:lnTo>
                      <a:pt x="239" y="252"/>
                    </a:lnTo>
                    <a:lnTo>
                      <a:pt x="223" y="249"/>
                    </a:lnTo>
                    <a:lnTo>
                      <a:pt x="198" y="256"/>
                    </a:lnTo>
                    <a:lnTo>
                      <a:pt x="177" y="285"/>
                    </a:lnTo>
                    <a:lnTo>
                      <a:pt x="175" y="311"/>
                    </a:lnTo>
                    <a:lnTo>
                      <a:pt x="181" y="327"/>
                    </a:lnTo>
                    <a:lnTo>
                      <a:pt x="188" y="334"/>
                    </a:lnTo>
                    <a:lnTo>
                      <a:pt x="201" y="344"/>
                    </a:lnTo>
                    <a:lnTo>
                      <a:pt x="214" y="354"/>
                    </a:lnTo>
                    <a:lnTo>
                      <a:pt x="234" y="376"/>
                    </a:lnTo>
                    <a:lnTo>
                      <a:pt x="256" y="422"/>
                    </a:lnTo>
                    <a:lnTo>
                      <a:pt x="253" y="469"/>
                    </a:lnTo>
                    <a:lnTo>
                      <a:pt x="224" y="512"/>
                    </a:lnTo>
                    <a:lnTo>
                      <a:pt x="198" y="531"/>
                    </a:lnTo>
                    <a:lnTo>
                      <a:pt x="180" y="543"/>
                    </a:lnTo>
                    <a:lnTo>
                      <a:pt x="146" y="551"/>
                    </a:lnTo>
                    <a:lnTo>
                      <a:pt x="119" y="547"/>
                    </a:lnTo>
                    <a:lnTo>
                      <a:pt x="96" y="533"/>
                    </a:lnTo>
                    <a:lnTo>
                      <a:pt x="72" y="495"/>
                    </a:lnTo>
                    <a:lnTo>
                      <a:pt x="54" y="430"/>
                    </a:lnTo>
                    <a:lnTo>
                      <a:pt x="51" y="397"/>
                    </a:lnTo>
                    <a:lnTo>
                      <a:pt x="50" y="386"/>
                    </a:lnTo>
                    <a:lnTo>
                      <a:pt x="37" y="374"/>
                    </a:lnTo>
                    <a:lnTo>
                      <a:pt x="20" y="374"/>
                    </a:lnTo>
                    <a:lnTo>
                      <a:pt x="5" y="387"/>
                    </a:lnTo>
                    <a:lnTo>
                      <a:pt x="2" y="397"/>
                    </a:lnTo>
                    <a:lnTo>
                      <a:pt x="0" y="425"/>
                    </a:lnTo>
                    <a:lnTo>
                      <a:pt x="1" y="484"/>
                    </a:lnTo>
                    <a:lnTo>
                      <a:pt x="13" y="540"/>
                    </a:lnTo>
                    <a:lnTo>
                      <a:pt x="43" y="589"/>
                    </a:lnTo>
                    <a:lnTo>
                      <a:pt x="66" y="607"/>
                    </a:lnTo>
                    <a:lnTo>
                      <a:pt x="87" y="619"/>
                    </a:lnTo>
                    <a:lnTo>
                      <a:pt x="131" y="630"/>
                    </a:lnTo>
                    <a:lnTo>
                      <a:pt x="175" y="628"/>
                    </a:lnTo>
                    <a:lnTo>
                      <a:pt x="220" y="615"/>
                    </a:lnTo>
                    <a:lnTo>
                      <a:pt x="241" y="606"/>
                    </a:lnTo>
                    <a:lnTo>
                      <a:pt x="263" y="594"/>
                    </a:lnTo>
                    <a:lnTo>
                      <a:pt x="300" y="561"/>
                    </a:lnTo>
                    <a:lnTo>
                      <a:pt x="329" y="522"/>
                    </a:lnTo>
                    <a:lnTo>
                      <a:pt x="348" y="476"/>
                    </a:lnTo>
                    <a:lnTo>
                      <a:pt x="352" y="452"/>
                    </a:lnTo>
                    <a:lnTo>
                      <a:pt x="355" y="430"/>
                    </a:lnTo>
                    <a:lnTo>
                      <a:pt x="352" y="410"/>
                    </a:lnTo>
                    <a:lnTo>
                      <a:pt x="384" y="413"/>
                    </a:lnTo>
                    <a:lnTo>
                      <a:pt x="446" y="404"/>
                    </a:lnTo>
                    <a:lnTo>
                      <a:pt x="505" y="380"/>
                    </a:lnTo>
                    <a:lnTo>
                      <a:pt x="555" y="338"/>
                    </a:lnTo>
                    <a:lnTo>
                      <a:pt x="577" y="309"/>
                    </a:lnTo>
                    <a:lnTo>
                      <a:pt x="594" y="283"/>
                    </a:lnTo>
                    <a:lnTo>
                      <a:pt x="611" y="230"/>
                    </a:lnTo>
                    <a:lnTo>
                      <a:pt x="613" y="177"/>
                    </a:lnTo>
                    <a:lnTo>
                      <a:pt x="600" y="127"/>
                    </a:lnTo>
                    <a:lnTo>
                      <a:pt x="574" y="82"/>
                    </a:lnTo>
                    <a:lnTo>
                      <a:pt x="537" y="44"/>
                    </a:lnTo>
                    <a:lnTo>
                      <a:pt x="489" y="17"/>
                    </a:lnTo>
                    <a:lnTo>
                      <a:pt x="434" y="1"/>
                    </a:lnTo>
                    <a:lnTo>
                      <a:pt x="40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white"/>
                  </a:solidFill>
                  <a:latin typeface="Noto Sans TC Medium" panose="020B0600000000000000" pitchFamily="34" charset="-128"/>
                </a:endParaRPr>
              </a:p>
            </p:txBody>
          </p:sp>
        </p:grpSp>
      </p:grpSp>
      <p:sp>
        <p:nvSpPr>
          <p:cNvPr id="15" name="직사각형 5">
            <a:extLst>
              <a:ext uri="{FF2B5EF4-FFF2-40B4-BE49-F238E27FC236}">
                <a16:creationId xmlns:a16="http://schemas.microsoft.com/office/drawing/2014/main" id="{C2AB2382-1A7B-4F48-A4E0-E853D7BA7490}"/>
              </a:ext>
            </a:extLst>
          </p:cNvPr>
          <p:cNvSpPr/>
          <p:nvPr/>
        </p:nvSpPr>
        <p:spPr>
          <a:xfrm>
            <a:off x="4396358" y="1145635"/>
            <a:ext cx="3240000" cy="3240000"/>
          </a:xfrm>
          <a:prstGeom prst="rect">
            <a:avLst/>
          </a:prstGeom>
          <a:solidFill>
            <a:schemeClr val="bg1"/>
          </a:solidFill>
          <a:ln w="187325">
            <a:gradFill>
              <a:gsLst>
                <a:gs pos="50000">
                  <a:srgbClr val="E53637"/>
                </a:gs>
                <a:gs pos="50000">
                  <a:schemeClr val="tx1">
                    <a:lumMod val="65000"/>
                    <a:lumOff val="35000"/>
                  </a:schemeClr>
                </a:gs>
              </a:gsLst>
              <a:lin ang="6600000" scaled="0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000" dirty="0">
                <a:solidFill>
                  <a:prstClr val="white">
                    <a:lumMod val="65000"/>
                  </a:prstClr>
                </a:solidFill>
              </a:rPr>
              <a:t>XXX</a:t>
            </a:r>
            <a:endParaRPr lang="ko-KR" altLang="en-US" sz="2000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16" name="직사각형 6">
            <a:extLst>
              <a:ext uri="{FF2B5EF4-FFF2-40B4-BE49-F238E27FC236}">
                <a16:creationId xmlns:a16="http://schemas.microsoft.com/office/drawing/2014/main" id="{5FD97204-BCF7-472B-B0A1-0A1A1E17D9B9}"/>
              </a:ext>
            </a:extLst>
          </p:cNvPr>
          <p:cNvSpPr/>
          <p:nvPr/>
        </p:nvSpPr>
        <p:spPr>
          <a:xfrm>
            <a:off x="2968358" y="4583442"/>
            <a:ext cx="6096000" cy="1803314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zh-TW" altLang="en-US" sz="4400" b="1" kern="0" dirty="0">
                <a:solidFill>
                  <a:schemeClr val="bg2">
                    <a:lumMod val="25000"/>
                  </a:schemeClr>
                </a:solidFill>
                <a:latin typeface="Noto Sans TC Medium" panose="020B0600000000000000" pitchFamily="34" charset="-128"/>
                <a:ea typeface="Noto Sans TC Medium" panose="020B0600000000000000" pitchFamily="34" charset="-128"/>
              </a:rPr>
              <a:t>全端</a:t>
            </a:r>
            <a:r>
              <a:rPr lang="en-US" altLang="zh-TW" sz="4400" b="1" kern="0" dirty="0">
                <a:solidFill>
                  <a:schemeClr val="bg2">
                    <a:lumMod val="25000"/>
                  </a:schemeClr>
                </a:solidFill>
                <a:latin typeface="Noto Sans TC Medium" panose="020B0600000000000000" pitchFamily="34" charset="-128"/>
                <a:ea typeface="Noto Sans TC Medium" panose="020B0600000000000000" pitchFamily="34" charset="-128"/>
              </a:rPr>
              <a:t>132-2</a:t>
            </a:r>
            <a:r>
              <a:rPr lang="en-US" altLang="ko-KR" sz="4400" b="1" kern="0" dirty="0">
                <a:solidFill>
                  <a:schemeClr val="bg2">
                    <a:lumMod val="25000"/>
                  </a:schemeClr>
                </a:solidFill>
                <a:latin typeface="Noto Sans TC Medium" panose="020B0600000000000000" pitchFamily="34" charset="-128"/>
                <a:ea typeface="Noto Sans TC Medium" panose="020B0600000000000000" pitchFamily="34" charset="-128"/>
              </a:rPr>
              <a:t> 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zh-TW" sz="1600" kern="0" dirty="0">
                <a:solidFill>
                  <a:schemeClr val="bg2">
                    <a:lumMod val="25000"/>
                  </a:schemeClr>
                </a:solidFill>
                <a:latin typeface="Noto Sans TC Medium" panose="020B0600000000000000" pitchFamily="34" charset="-128"/>
                <a:ea typeface="Noto Sans TC Medium" panose="020B0600000000000000" pitchFamily="34" charset="-128"/>
              </a:rPr>
              <a:t>01</a:t>
            </a:r>
            <a:r>
              <a:rPr lang="zh-TW" altLang="en-US" sz="1600" kern="0" dirty="0">
                <a:solidFill>
                  <a:schemeClr val="bg2">
                    <a:lumMod val="25000"/>
                  </a:schemeClr>
                </a:solidFill>
                <a:latin typeface="Noto Sans TC Medium" panose="020B0600000000000000" pitchFamily="34" charset="-128"/>
                <a:ea typeface="Noto Sans TC Medium" panose="020B0600000000000000" pitchFamily="34" charset="-128"/>
              </a:rPr>
              <a:t>林子評 </a:t>
            </a:r>
            <a:r>
              <a:rPr lang="en-US" altLang="zh-TW" sz="1600" kern="0" dirty="0">
                <a:solidFill>
                  <a:schemeClr val="bg2">
                    <a:lumMod val="25000"/>
                  </a:schemeClr>
                </a:solidFill>
                <a:latin typeface="Noto Sans TC Medium" panose="020B0600000000000000" pitchFamily="34" charset="-128"/>
                <a:ea typeface="Noto Sans TC Medium" panose="020B0600000000000000" pitchFamily="34" charset="-128"/>
              </a:rPr>
              <a:t>|</a:t>
            </a:r>
            <a:r>
              <a:rPr lang="zh-TW" altLang="en-US" sz="1600" kern="0" dirty="0">
                <a:solidFill>
                  <a:schemeClr val="bg2">
                    <a:lumMod val="25000"/>
                  </a:schemeClr>
                </a:solidFill>
                <a:latin typeface="Noto Sans TC Medium" panose="020B0600000000000000" pitchFamily="34" charset="-128"/>
                <a:ea typeface="Noto Sans TC Medium" panose="020B0600000000000000" pitchFamily="34" charset="-128"/>
              </a:rPr>
              <a:t> </a:t>
            </a:r>
            <a:r>
              <a:rPr lang="en-US" altLang="zh-TW" sz="1600" kern="0" dirty="0">
                <a:solidFill>
                  <a:schemeClr val="bg2">
                    <a:lumMod val="25000"/>
                  </a:schemeClr>
                </a:solidFill>
                <a:latin typeface="Noto Sans TC Medium" panose="020B0600000000000000" pitchFamily="34" charset="-128"/>
                <a:ea typeface="Noto Sans TC Medium" panose="020B0600000000000000" pitchFamily="34" charset="-128"/>
              </a:rPr>
              <a:t>03</a:t>
            </a:r>
            <a:r>
              <a:rPr lang="zh-TW" altLang="en-US" sz="1600" kern="0" dirty="0">
                <a:solidFill>
                  <a:schemeClr val="bg2">
                    <a:lumMod val="25000"/>
                  </a:schemeClr>
                </a:solidFill>
                <a:latin typeface="Noto Sans TC Medium" panose="020B0600000000000000" pitchFamily="34" charset="-128"/>
                <a:ea typeface="Noto Sans TC Medium" panose="020B0600000000000000" pitchFamily="34" charset="-128"/>
              </a:rPr>
              <a:t>張晉揚 </a:t>
            </a:r>
            <a:r>
              <a:rPr lang="en-US" altLang="zh-TW" sz="1600" kern="0" dirty="0">
                <a:solidFill>
                  <a:schemeClr val="bg2">
                    <a:lumMod val="25000"/>
                  </a:schemeClr>
                </a:solidFill>
                <a:latin typeface="Noto Sans TC Medium" panose="020B0600000000000000" pitchFamily="34" charset="-128"/>
                <a:ea typeface="Noto Sans TC Medium" panose="020B0600000000000000" pitchFamily="34" charset="-128"/>
              </a:rPr>
              <a:t>| 08</a:t>
            </a:r>
            <a:r>
              <a:rPr lang="zh-TW" altLang="en-US" sz="1600" kern="0" dirty="0">
                <a:solidFill>
                  <a:schemeClr val="bg2">
                    <a:lumMod val="25000"/>
                  </a:schemeClr>
                </a:solidFill>
                <a:latin typeface="Noto Sans TC Medium" panose="020B0600000000000000" pitchFamily="34" charset="-128"/>
                <a:ea typeface="Noto Sans TC Medium" panose="020B0600000000000000" pitchFamily="34" charset="-128"/>
              </a:rPr>
              <a:t>賴孟賢</a:t>
            </a:r>
            <a:endParaRPr lang="en-US" altLang="zh-TW" sz="1600" kern="0" dirty="0">
              <a:solidFill>
                <a:schemeClr val="bg2">
                  <a:lumMod val="25000"/>
                </a:schemeClr>
              </a:solidFill>
              <a:latin typeface="Noto Sans TC Medium" panose="020B0600000000000000" pitchFamily="34" charset="-128"/>
              <a:ea typeface="Noto Sans TC Medium" panose="020B0600000000000000" pitchFamily="34" charset="-128"/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zh-TW" sz="1600" kern="0" dirty="0">
                <a:solidFill>
                  <a:schemeClr val="bg2">
                    <a:lumMod val="25000"/>
                  </a:schemeClr>
                </a:solidFill>
                <a:latin typeface="Noto Sans TC Medium" panose="020B0600000000000000" pitchFamily="34" charset="-128"/>
                <a:ea typeface="Noto Sans TC Medium" panose="020B0600000000000000" pitchFamily="34" charset="-128"/>
              </a:rPr>
              <a:t>17</a:t>
            </a:r>
            <a:r>
              <a:rPr lang="zh-TW" altLang="en-US" sz="1600" kern="0" dirty="0">
                <a:solidFill>
                  <a:schemeClr val="bg2">
                    <a:lumMod val="25000"/>
                  </a:schemeClr>
                </a:solidFill>
                <a:latin typeface="Noto Sans TC Medium" panose="020B0600000000000000" pitchFamily="34" charset="-128"/>
                <a:ea typeface="Noto Sans TC Medium" panose="020B0600000000000000" pitchFamily="34" charset="-128"/>
              </a:rPr>
              <a:t>郭志凱 </a:t>
            </a:r>
            <a:r>
              <a:rPr lang="en-US" altLang="zh-TW" sz="1600" kern="0" dirty="0">
                <a:solidFill>
                  <a:schemeClr val="bg2">
                    <a:lumMod val="25000"/>
                  </a:schemeClr>
                </a:solidFill>
                <a:latin typeface="Noto Sans TC Medium" panose="020B0600000000000000" pitchFamily="34" charset="-128"/>
                <a:ea typeface="Noto Sans TC Medium" panose="020B0600000000000000" pitchFamily="34" charset="-128"/>
              </a:rPr>
              <a:t>|</a:t>
            </a:r>
            <a:r>
              <a:rPr lang="zh-TW" altLang="en-US" sz="1600" kern="0" dirty="0">
                <a:solidFill>
                  <a:schemeClr val="bg2">
                    <a:lumMod val="25000"/>
                  </a:schemeClr>
                </a:solidFill>
                <a:latin typeface="Noto Sans TC Medium" panose="020B0600000000000000" pitchFamily="34" charset="-128"/>
                <a:ea typeface="Noto Sans TC Medium" panose="020B0600000000000000" pitchFamily="34" charset="-128"/>
              </a:rPr>
              <a:t> </a:t>
            </a:r>
            <a:r>
              <a:rPr lang="en-US" altLang="zh-TW" sz="1600" kern="0" dirty="0">
                <a:solidFill>
                  <a:schemeClr val="bg2">
                    <a:lumMod val="25000"/>
                  </a:schemeClr>
                </a:solidFill>
                <a:latin typeface="Noto Sans TC Medium" panose="020B0600000000000000" pitchFamily="34" charset="-128"/>
                <a:ea typeface="Noto Sans TC Medium" panose="020B0600000000000000" pitchFamily="34" charset="-128"/>
              </a:rPr>
              <a:t>19</a:t>
            </a:r>
            <a:r>
              <a:rPr lang="zh-TW" altLang="en-US" sz="1600" kern="0" dirty="0">
                <a:solidFill>
                  <a:schemeClr val="bg2">
                    <a:lumMod val="25000"/>
                  </a:schemeClr>
                </a:solidFill>
                <a:latin typeface="Noto Sans TC Medium" panose="020B0600000000000000" pitchFamily="34" charset="-128"/>
                <a:ea typeface="Noto Sans TC Medium" panose="020B0600000000000000" pitchFamily="34" charset="-128"/>
              </a:rPr>
              <a:t>劉芸維</a:t>
            </a:r>
            <a:endParaRPr lang="en-US" altLang="zh-TW" sz="1600" kern="0" dirty="0">
              <a:solidFill>
                <a:schemeClr val="bg2">
                  <a:lumMod val="25000"/>
                </a:schemeClr>
              </a:solidFill>
              <a:latin typeface="Noto Sans TC Medium" panose="020B0600000000000000" pitchFamily="34" charset="-128"/>
              <a:ea typeface="Noto Sans TC Medium" panose="020B0600000000000000" pitchFamily="34" charset="-128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7F70806-3D5A-4512-8BC0-F11BA4F7A5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0666" y="1226236"/>
            <a:ext cx="3073133" cy="3073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14540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DCF5F3A8-3883-4036-E3C2-F1E86548CE3A}"/>
              </a:ext>
            </a:extLst>
          </p:cNvPr>
          <p:cNvGrpSpPr/>
          <p:nvPr/>
        </p:nvGrpSpPr>
        <p:grpSpPr>
          <a:xfrm>
            <a:off x="303229" y="189421"/>
            <a:ext cx="11729595" cy="6479158"/>
            <a:chOff x="303229" y="189421"/>
            <a:chExt cx="11729595" cy="647915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AF1B7A0A-3093-BB3F-833F-E8D4C2658871}"/>
                </a:ext>
              </a:extLst>
            </p:cNvPr>
            <p:cNvSpPr/>
            <p:nvPr/>
          </p:nvSpPr>
          <p:spPr>
            <a:xfrm>
              <a:off x="447282" y="332882"/>
              <a:ext cx="11585542" cy="6331869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3175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Noto Sans TC Medium" panose="020B0600000000000000" pitchFamily="34" charset="-128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DED21454-01CF-D605-6F83-C5D090E3516F}"/>
                </a:ext>
              </a:extLst>
            </p:cNvPr>
            <p:cNvSpPr/>
            <p:nvPr/>
          </p:nvSpPr>
          <p:spPr>
            <a:xfrm>
              <a:off x="378545" y="267779"/>
              <a:ext cx="11585542" cy="6400800"/>
            </a:xfrm>
            <a:prstGeom prst="rect">
              <a:avLst/>
            </a:prstGeom>
            <a:solidFill>
              <a:srgbClr val="EBBFE1"/>
            </a:solidFill>
            <a:ln w="3175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Noto Sans TC Medium" panose="020B0600000000000000" pitchFamily="34" charset="-128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FFF8E138-7319-2AC7-9F4A-36DA3C4CCAD3}"/>
                </a:ext>
              </a:extLst>
            </p:cNvPr>
            <p:cNvSpPr/>
            <p:nvPr/>
          </p:nvSpPr>
          <p:spPr>
            <a:xfrm>
              <a:off x="303229" y="193249"/>
              <a:ext cx="11585542" cy="640080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Noto Sans TC Medium" panose="020B0600000000000000" pitchFamily="34" charset="-128"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072580B0-2A2F-69C2-2CD3-BA6DE6B28AB7}"/>
                </a:ext>
              </a:extLst>
            </p:cNvPr>
            <p:cNvSpPr/>
            <p:nvPr/>
          </p:nvSpPr>
          <p:spPr>
            <a:xfrm>
              <a:off x="303229" y="189421"/>
              <a:ext cx="11585542" cy="469605"/>
            </a:xfrm>
            <a:prstGeom prst="rect">
              <a:avLst/>
            </a:prstGeom>
            <a:pattFill prst="smGrid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 w="31750">
              <a:solidFill>
                <a:schemeClr val="tx2">
                  <a:lumMod val="75000"/>
                </a:schemeClr>
              </a:solidFill>
            </a:ln>
            <a:effectLst>
              <a:outerShdw dist="63500" dir="5400000" algn="t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marL="723900" lvl="2">
                <a:defRPr/>
              </a:pPr>
              <a:r>
                <a:rPr lang="zh-TW" altLang="en-US" sz="2400" b="1" kern="0" dirty="0">
                  <a:ln w="9525">
                    <a:solidFill>
                      <a:srgbClr val="44546A">
                        <a:lumMod val="75000"/>
                      </a:srgbClr>
                    </a:solidFill>
                  </a:ln>
                  <a:solidFill>
                    <a:srgbClr val="FF7C80"/>
                  </a:solidFill>
                  <a:latin typeface="Noto Sans TC Medium" panose="020B0600000000000000" pitchFamily="34" charset="-128"/>
                  <a:ea typeface="Noto Sans TC Medium" panose="020B0600000000000000" pitchFamily="34" charset="-128"/>
                </a:rPr>
                <a:t>個人展示</a:t>
              </a:r>
              <a:endParaRPr lang="ko-KR" altLang="en-US" sz="2400" dirty="0">
                <a:ln w="9525">
                  <a:solidFill>
                    <a:schemeClr val="tx1"/>
                  </a:solidFill>
                </a:ln>
                <a:solidFill>
                  <a:prstClr val="white">
                    <a:lumMod val="50000"/>
                  </a:prstClr>
                </a:solidFill>
                <a:latin typeface="Noto Sans TC Medium" panose="020B0600000000000000" pitchFamily="34" charset="-128"/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2023B39E-912C-802C-5C17-744A46050F7A}"/>
                </a:ext>
              </a:extLst>
            </p:cNvPr>
            <p:cNvSpPr/>
            <p:nvPr/>
          </p:nvSpPr>
          <p:spPr>
            <a:xfrm>
              <a:off x="11207988" y="304520"/>
              <a:ext cx="180000" cy="180000"/>
            </a:xfrm>
            <a:prstGeom prst="ellipse">
              <a:avLst/>
            </a:prstGeom>
            <a:solidFill>
              <a:srgbClr val="EBBFE1"/>
            </a:solidFill>
            <a:ln w="3175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Noto Sans TC Medium" panose="020B0600000000000000" pitchFamily="34" charset="-128"/>
              </a:endParaRP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BD689698-AF66-1421-D912-F2E46C911DEA}"/>
                </a:ext>
              </a:extLst>
            </p:cNvPr>
            <p:cNvSpPr/>
            <p:nvPr/>
          </p:nvSpPr>
          <p:spPr>
            <a:xfrm>
              <a:off x="11506949" y="304520"/>
              <a:ext cx="180000" cy="180000"/>
            </a:xfrm>
            <a:prstGeom prst="ellipse">
              <a:avLst/>
            </a:prstGeom>
            <a:solidFill>
              <a:srgbClr val="366DEB"/>
            </a:solidFill>
            <a:ln w="3175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Noto Sans TC Medium" panose="020B0600000000000000" pitchFamily="34" charset="-128"/>
              </a:endParaRPr>
            </a:p>
          </p:txBody>
        </p: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B31A03F6-6D5F-B590-89B4-898E442D64EF}"/>
                </a:ext>
              </a:extLst>
            </p:cNvPr>
            <p:cNvSpPr/>
            <p:nvPr/>
          </p:nvSpPr>
          <p:spPr>
            <a:xfrm>
              <a:off x="303229" y="193249"/>
              <a:ext cx="500783" cy="469604"/>
            </a:xfrm>
            <a:prstGeom prst="rect">
              <a:avLst/>
            </a:prstGeom>
            <a:solidFill>
              <a:srgbClr val="366DEB"/>
            </a:solidFill>
            <a:ln w="3175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Noto Sans TC Medium" panose="020B0600000000000000" pitchFamily="34" charset="-128"/>
              </a:endParaRPr>
            </a:p>
          </p:txBody>
        </p:sp>
        <p:grpSp>
          <p:nvGrpSpPr>
            <p:cNvPr id="22" name="Group 16">
              <a:extLst>
                <a:ext uri="{FF2B5EF4-FFF2-40B4-BE49-F238E27FC236}">
                  <a16:creationId xmlns:a16="http://schemas.microsoft.com/office/drawing/2014/main" id="{11255E9F-76E7-C9B1-D0AF-0ED1177971A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40700" y="287246"/>
              <a:ext cx="225839" cy="259579"/>
              <a:chOff x="1039" y="1681"/>
              <a:chExt cx="1071" cy="1231"/>
            </a:xfrm>
            <a:solidFill>
              <a:schemeClr val="bg1"/>
            </a:solidFill>
          </p:grpSpPr>
          <p:sp>
            <p:nvSpPr>
              <p:cNvPr id="37" name="Freeform 17">
                <a:extLst>
                  <a:ext uri="{FF2B5EF4-FFF2-40B4-BE49-F238E27FC236}">
                    <a16:creationId xmlns:a16="http://schemas.microsoft.com/office/drawing/2014/main" id="{ED916E8B-F449-9F03-AB47-3C765989499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39" y="1681"/>
                <a:ext cx="1071" cy="1099"/>
              </a:xfrm>
              <a:custGeom>
                <a:avLst/>
                <a:gdLst>
                  <a:gd name="T0" fmla="*/ 3169 w 3212"/>
                  <a:gd name="T1" fmla="*/ 566 h 3298"/>
                  <a:gd name="T2" fmla="*/ 3035 w 3212"/>
                  <a:gd name="T3" fmla="*/ 475 h 3298"/>
                  <a:gd name="T4" fmla="*/ 2711 w 3212"/>
                  <a:gd name="T5" fmla="*/ 199 h 3298"/>
                  <a:gd name="T6" fmla="*/ 2384 w 3212"/>
                  <a:gd name="T7" fmla="*/ 19 h 3298"/>
                  <a:gd name="T8" fmla="*/ 2347 w 3212"/>
                  <a:gd name="T9" fmla="*/ 4 h 3298"/>
                  <a:gd name="T10" fmla="*/ 2278 w 3212"/>
                  <a:gd name="T11" fmla="*/ 47 h 3298"/>
                  <a:gd name="T12" fmla="*/ 2171 w 3212"/>
                  <a:gd name="T13" fmla="*/ 190 h 3298"/>
                  <a:gd name="T14" fmla="*/ 1698 w 3212"/>
                  <a:gd name="T15" fmla="*/ 610 h 3298"/>
                  <a:gd name="T16" fmla="*/ 716 w 3212"/>
                  <a:gd name="T17" fmla="*/ 1337 h 3298"/>
                  <a:gd name="T18" fmla="*/ 296 w 3212"/>
                  <a:gd name="T19" fmla="*/ 1713 h 3298"/>
                  <a:gd name="T20" fmla="*/ 59 w 3212"/>
                  <a:gd name="T21" fmla="*/ 2061 h 3298"/>
                  <a:gd name="T22" fmla="*/ 0 w 3212"/>
                  <a:gd name="T23" fmla="*/ 2479 h 3298"/>
                  <a:gd name="T24" fmla="*/ 29 w 3212"/>
                  <a:gd name="T25" fmla="*/ 2758 h 3298"/>
                  <a:gd name="T26" fmla="*/ 183 w 3212"/>
                  <a:gd name="T27" fmla="*/ 2915 h 3298"/>
                  <a:gd name="T28" fmla="*/ 615 w 3212"/>
                  <a:gd name="T29" fmla="*/ 3255 h 3298"/>
                  <a:gd name="T30" fmla="*/ 886 w 3212"/>
                  <a:gd name="T31" fmla="*/ 3291 h 3298"/>
                  <a:gd name="T32" fmla="*/ 1138 w 3212"/>
                  <a:gd name="T33" fmla="*/ 3171 h 3298"/>
                  <a:gd name="T34" fmla="*/ 1808 w 3212"/>
                  <a:gd name="T35" fmla="*/ 2600 h 3298"/>
                  <a:gd name="T36" fmla="*/ 2812 w 3212"/>
                  <a:gd name="T37" fmla="*/ 1724 h 3298"/>
                  <a:gd name="T38" fmla="*/ 3103 w 3212"/>
                  <a:gd name="T39" fmla="*/ 1438 h 3298"/>
                  <a:gd name="T40" fmla="*/ 3146 w 3212"/>
                  <a:gd name="T41" fmla="*/ 1401 h 3298"/>
                  <a:gd name="T42" fmla="*/ 3193 w 3212"/>
                  <a:gd name="T43" fmla="*/ 1183 h 3298"/>
                  <a:gd name="T44" fmla="*/ 3208 w 3212"/>
                  <a:gd name="T45" fmla="*/ 620 h 3298"/>
                  <a:gd name="T46" fmla="*/ 1001 w 3212"/>
                  <a:gd name="T47" fmla="*/ 3114 h 3298"/>
                  <a:gd name="T48" fmla="*/ 881 w 3212"/>
                  <a:gd name="T49" fmla="*/ 3066 h 3298"/>
                  <a:gd name="T50" fmla="*/ 844 w 3212"/>
                  <a:gd name="T51" fmla="*/ 2610 h 3298"/>
                  <a:gd name="T52" fmla="*/ 840 w 3212"/>
                  <a:gd name="T53" fmla="*/ 2398 h 3298"/>
                  <a:gd name="T54" fmla="*/ 401 w 3212"/>
                  <a:gd name="T55" fmla="*/ 2082 h 3298"/>
                  <a:gd name="T56" fmla="*/ 241 w 3212"/>
                  <a:gd name="T57" fmla="*/ 1969 h 3298"/>
                  <a:gd name="T58" fmla="*/ 752 w 3212"/>
                  <a:gd name="T59" fmla="*/ 2141 h 3298"/>
                  <a:gd name="T60" fmla="*/ 1034 w 3212"/>
                  <a:gd name="T61" fmla="*/ 2354 h 3298"/>
                  <a:gd name="T62" fmla="*/ 1418 w 3212"/>
                  <a:gd name="T63" fmla="*/ 2074 h 3298"/>
                  <a:gd name="T64" fmla="*/ 1624 w 3212"/>
                  <a:gd name="T65" fmla="*/ 1847 h 3298"/>
                  <a:gd name="T66" fmla="*/ 1420 w 3212"/>
                  <a:gd name="T67" fmla="*/ 1596 h 3298"/>
                  <a:gd name="T68" fmla="*/ 1082 w 3212"/>
                  <a:gd name="T69" fmla="*/ 1248 h 3298"/>
                  <a:gd name="T70" fmla="*/ 1614 w 3212"/>
                  <a:gd name="T71" fmla="*/ 825 h 3298"/>
                  <a:gd name="T72" fmla="*/ 2194 w 3212"/>
                  <a:gd name="T73" fmla="*/ 338 h 3298"/>
                  <a:gd name="T74" fmla="*/ 2374 w 3212"/>
                  <a:gd name="T75" fmla="*/ 118 h 3298"/>
                  <a:gd name="T76" fmla="*/ 2661 w 3212"/>
                  <a:gd name="T77" fmla="*/ 304 h 3298"/>
                  <a:gd name="T78" fmla="*/ 2993 w 3212"/>
                  <a:gd name="T79" fmla="*/ 603 h 3298"/>
                  <a:gd name="T80" fmla="*/ 2474 w 3212"/>
                  <a:gd name="T81" fmla="*/ 1257 h 3298"/>
                  <a:gd name="T82" fmla="*/ 1732 w 3212"/>
                  <a:gd name="T83" fmla="*/ 1951 h 3298"/>
                  <a:gd name="T84" fmla="*/ 1047 w 3212"/>
                  <a:gd name="T85" fmla="*/ 2462 h 3298"/>
                  <a:gd name="T86" fmla="*/ 1012 w 3212"/>
                  <a:gd name="T87" fmla="*/ 2472 h 3298"/>
                  <a:gd name="T88" fmla="*/ 3078 w 3212"/>
                  <a:gd name="T89" fmla="*/ 1147 h 3298"/>
                  <a:gd name="T90" fmla="*/ 3067 w 3212"/>
                  <a:gd name="T91" fmla="*/ 1301 h 3298"/>
                  <a:gd name="T92" fmla="*/ 3051 w 3212"/>
                  <a:gd name="T93" fmla="*/ 1343 h 3298"/>
                  <a:gd name="T94" fmla="*/ 3018 w 3212"/>
                  <a:gd name="T95" fmla="*/ 1366 h 3298"/>
                  <a:gd name="T96" fmla="*/ 2890 w 3212"/>
                  <a:gd name="T97" fmla="*/ 1493 h 3298"/>
                  <a:gd name="T98" fmla="*/ 1823 w 3212"/>
                  <a:gd name="T99" fmla="*/ 2434 h 3298"/>
                  <a:gd name="T100" fmla="*/ 1765 w 3212"/>
                  <a:gd name="T101" fmla="*/ 2231 h 3298"/>
                  <a:gd name="T102" fmla="*/ 1749 w 3212"/>
                  <a:gd name="T103" fmla="*/ 2105 h 3298"/>
                  <a:gd name="T104" fmla="*/ 2236 w 3212"/>
                  <a:gd name="T105" fmla="*/ 1651 h 3298"/>
                  <a:gd name="T106" fmla="*/ 3095 w 3212"/>
                  <a:gd name="T107" fmla="*/ 770 h 3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212" h="3298">
                    <a:moveTo>
                      <a:pt x="3208" y="620"/>
                    </a:moveTo>
                    <a:lnTo>
                      <a:pt x="3206" y="606"/>
                    </a:lnTo>
                    <a:lnTo>
                      <a:pt x="3192" y="581"/>
                    </a:lnTo>
                    <a:lnTo>
                      <a:pt x="3169" y="566"/>
                    </a:lnTo>
                    <a:lnTo>
                      <a:pt x="3143" y="561"/>
                    </a:lnTo>
                    <a:lnTo>
                      <a:pt x="3130" y="564"/>
                    </a:lnTo>
                    <a:lnTo>
                      <a:pt x="3101" y="533"/>
                    </a:lnTo>
                    <a:lnTo>
                      <a:pt x="3035" y="475"/>
                    </a:lnTo>
                    <a:lnTo>
                      <a:pt x="3003" y="448"/>
                    </a:lnTo>
                    <a:lnTo>
                      <a:pt x="2931" y="383"/>
                    </a:lnTo>
                    <a:lnTo>
                      <a:pt x="2786" y="258"/>
                    </a:lnTo>
                    <a:lnTo>
                      <a:pt x="2711" y="199"/>
                    </a:lnTo>
                    <a:lnTo>
                      <a:pt x="2651" y="148"/>
                    </a:lnTo>
                    <a:lnTo>
                      <a:pt x="2507" y="53"/>
                    </a:lnTo>
                    <a:lnTo>
                      <a:pt x="2432" y="24"/>
                    </a:lnTo>
                    <a:lnTo>
                      <a:pt x="2384" y="19"/>
                    </a:lnTo>
                    <a:lnTo>
                      <a:pt x="2363" y="20"/>
                    </a:lnTo>
                    <a:lnTo>
                      <a:pt x="2361" y="17"/>
                    </a:lnTo>
                    <a:lnTo>
                      <a:pt x="2358" y="14"/>
                    </a:lnTo>
                    <a:lnTo>
                      <a:pt x="2347" y="4"/>
                    </a:lnTo>
                    <a:lnTo>
                      <a:pt x="2320" y="0"/>
                    </a:lnTo>
                    <a:lnTo>
                      <a:pt x="2294" y="10"/>
                    </a:lnTo>
                    <a:lnTo>
                      <a:pt x="2278" y="32"/>
                    </a:lnTo>
                    <a:lnTo>
                      <a:pt x="2278" y="47"/>
                    </a:lnTo>
                    <a:lnTo>
                      <a:pt x="2276" y="62"/>
                    </a:lnTo>
                    <a:lnTo>
                      <a:pt x="2253" y="102"/>
                    </a:lnTo>
                    <a:lnTo>
                      <a:pt x="2199" y="163"/>
                    </a:lnTo>
                    <a:lnTo>
                      <a:pt x="2171" y="190"/>
                    </a:lnTo>
                    <a:lnTo>
                      <a:pt x="2102" y="260"/>
                    </a:lnTo>
                    <a:lnTo>
                      <a:pt x="1952" y="394"/>
                    </a:lnTo>
                    <a:lnTo>
                      <a:pt x="1878" y="459"/>
                    </a:lnTo>
                    <a:lnTo>
                      <a:pt x="1698" y="610"/>
                    </a:lnTo>
                    <a:lnTo>
                      <a:pt x="1326" y="897"/>
                    </a:lnTo>
                    <a:lnTo>
                      <a:pt x="1138" y="1036"/>
                    </a:lnTo>
                    <a:lnTo>
                      <a:pt x="969" y="1157"/>
                    </a:lnTo>
                    <a:lnTo>
                      <a:pt x="716" y="1337"/>
                    </a:lnTo>
                    <a:lnTo>
                      <a:pt x="553" y="1467"/>
                    </a:lnTo>
                    <a:lnTo>
                      <a:pt x="475" y="1536"/>
                    </a:lnTo>
                    <a:lnTo>
                      <a:pt x="415" y="1592"/>
                    </a:lnTo>
                    <a:lnTo>
                      <a:pt x="296" y="1713"/>
                    </a:lnTo>
                    <a:lnTo>
                      <a:pt x="186" y="1845"/>
                    </a:lnTo>
                    <a:lnTo>
                      <a:pt x="117" y="1951"/>
                    </a:lnTo>
                    <a:lnTo>
                      <a:pt x="77" y="2024"/>
                    </a:lnTo>
                    <a:lnTo>
                      <a:pt x="59" y="2061"/>
                    </a:lnTo>
                    <a:lnTo>
                      <a:pt x="44" y="2100"/>
                    </a:lnTo>
                    <a:lnTo>
                      <a:pt x="21" y="2181"/>
                    </a:lnTo>
                    <a:lnTo>
                      <a:pt x="2" y="2306"/>
                    </a:lnTo>
                    <a:lnTo>
                      <a:pt x="0" y="2479"/>
                    </a:lnTo>
                    <a:lnTo>
                      <a:pt x="12" y="2650"/>
                    </a:lnTo>
                    <a:lnTo>
                      <a:pt x="18" y="2732"/>
                    </a:lnTo>
                    <a:lnTo>
                      <a:pt x="19" y="2742"/>
                    </a:lnTo>
                    <a:lnTo>
                      <a:pt x="29" y="2758"/>
                    </a:lnTo>
                    <a:lnTo>
                      <a:pt x="49" y="2771"/>
                    </a:lnTo>
                    <a:lnTo>
                      <a:pt x="67" y="2770"/>
                    </a:lnTo>
                    <a:lnTo>
                      <a:pt x="101" y="2817"/>
                    </a:lnTo>
                    <a:lnTo>
                      <a:pt x="183" y="2915"/>
                    </a:lnTo>
                    <a:lnTo>
                      <a:pt x="278" y="3016"/>
                    </a:lnTo>
                    <a:lnTo>
                      <a:pt x="383" y="3109"/>
                    </a:lnTo>
                    <a:lnTo>
                      <a:pt x="497" y="3193"/>
                    </a:lnTo>
                    <a:lnTo>
                      <a:pt x="615" y="3255"/>
                    </a:lnTo>
                    <a:lnTo>
                      <a:pt x="704" y="3285"/>
                    </a:lnTo>
                    <a:lnTo>
                      <a:pt x="765" y="3297"/>
                    </a:lnTo>
                    <a:lnTo>
                      <a:pt x="825" y="3298"/>
                    </a:lnTo>
                    <a:lnTo>
                      <a:pt x="886" y="3291"/>
                    </a:lnTo>
                    <a:lnTo>
                      <a:pt x="916" y="3282"/>
                    </a:lnTo>
                    <a:lnTo>
                      <a:pt x="955" y="3271"/>
                    </a:lnTo>
                    <a:lnTo>
                      <a:pt x="1030" y="3236"/>
                    </a:lnTo>
                    <a:lnTo>
                      <a:pt x="1138" y="3171"/>
                    </a:lnTo>
                    <a:lnTo>
                      <a:pt x="1342" y="3009"/>
                    </a:lnTo>
                    <a:lnTo>
                      <a:pt x="1463" y="2899"/>
                    </a:lnTo>
                    <a:lnTo>
                      <a:pt x="1634" y="2748"/>
                    </a:lnTo>
                    <a:lnTo>
                      <a:pt x="1808" y="2600"/>
                    </a:lnTo>
                    <a:lnTo>
                      <a:pt x="2017" y="2424"/>
                    </a:lnTo>
                    <a:lnTo>
                      <a:pt x="2429" y="2066"/>
                    </a:lnTo>
                    <a:lnTo>
                      <a:pt x="2633" y="1884"/>
                    </a:lnTo>
                    <a:lnTo>
                      <a:pt x="2812" y="1724"/>
                    </a:lnTo>
                    <a:lnTo>
                      <a:pt x="2987" y="1560"/>
                    </a:lnTo>
                    <a:lnTo>
                      <a:pt x="3021" y="1530"/>
                    </a:lnTo>
                    <a:lnTo>
                      <a:pt x="3075" y="1478"/>
                    </a:lnTo>
                    <a:lnTo>
                      <a:pt x="3103" y="1438"/>
                    </a:lnTo>
                    <a:lnTo>
                      <a:pt x="3111" y="1416"/>
                    </a:lnTo>
                    <a:lnTo>
                      <a:pt x="3124" y="1415"/>
                    </a:lnTo>
                    <a:lnTo>
                      <a:pt x="3134" y="1409"/>
                    </a:lnTo>
                    <a:lnTo>
                      <a:pt x="3146" y="1401"/>
                    </a:lnTo>
                    <a:lnTo>
                      <a:pt x="3163" y="1378"/>
                    </a:lnTo>
                    <a:lnTo>
                      <a:pt x="3180" y="1337"/>
                    </a:lnTo>
                    <a:lnTo>
                      <a:pt x="3192" y="1241"/>
                    </a:lnTo>
                    <a:lnTo>
                      <a:pt x="3193" y="1183"/>
                    </a:lnTo>
                    <a:lnTo>
                      <a:pt x="3202" y="1042"/>
                    </a:lnTo>
                    <a:lnTo>
                      <a:pt x="3212" y="832"/>
                    </a:lnTo>
                    <a:lnTo>
                      <a:pt x="3212" y="691"/>
                    </a:lnTo>
                    <a:lnTo>
                      <a:pt x="3208" y="620"/>
                    </a:lnTo>
                    <a:close/>
                    <a:moveTo>
                      <a:pt x="1004" y="2495"/>
                    </a:moveTo>
                    <a:lnTo>
                      <a:pt x="998" y="2649"/>
                    </a:lnTo>
                    <a:lnTo>
                      <a:pt x="999" y="2958"/>
                    </a:lnTo>
                    <a:lnTo>
                      <a:pt x="1001" y="3114"/>
                    </a:lnTo>
                    <a:lnTo>
                      <a:pt x="942" y="3145"/>
                    </a:lnTo>
                    <a:lnTo>
                      <a:pt x="880" y="3170"/>
                    </a:lnTo>
                    <a:lnTo>
                      <a:pt x="884" y="3137"/>
                    </a:lnTo>
                    <a:lnTo>
                      <a:pt x="881" y="3066"/>
                    </a:lnTo>
                    <a:lnTo>
                      <a:pt x="868" y="2961"/>
                    </a:lnTo>
                    <a:lnTo>
                      <a:pt x="860" y="2895"/>
                    </a:lnTo>
                    <a:lnTo>
                      <a:pt x="850" y="2780"/>
                    </a:lnTo>
                    <a:lnTo>
                      <a:pt x="844" y="2610"/>
                    </a:lnTo>
                    <a:lnTo>
                      <a:pt x="850" y="2495"/>
                    </a:lnTo>
                    <a:lnTo>
                      <a:pt x="857" y="2439"/>
                    </a:lnTo>
                    <a:lnTo>
                      <a:pt x="856" y="2424"/>
                    </a:lnTo>
                    <a:lnTo>
                      <a:pt x="840" y="2398"/>
                    </a:lnTo>
                    <a:lnTo>
                      <a:pt x="828" y="2390"/>
                    </a:lnTo>
                    <a:lnTo>
                      <a:pt x="717" y="2318"/>
                    </a:lnTo>
                    <a:lnTo>
                      <a:pt x="506" y="2162"/>
                    </a:lnTo>
                    <a:lnTo>
                      <a:pt x="401" y="2082"/>
                    </a:lnTo>
                    <a:lnTo>
                      <a:pt x="382" y="2064"/>
                    </a:lnTo>
                    <a:lnTo>
                      <a:pt x="314" y="2010"/>
                    </a:lnTo>
                    <a:lnTo>
                      <a:pt x="264" y="1978"/>
                    </a:lnTo>
                    <a:lnTo>
                      <a:pt x="241" y="1969"/>
                    </a:lnTo>
                    <a:lnTo>
                      <a:pt x="294" y="1899"/>
                    </a:lnTo>
                    <a:lnTo>
                      <a:pt x="350" y="1830"/>
                    </a:lnTo>
                    <a:lnTo>
                      <a:pt x="510" y="1955"/>
                    </a:lnTo>
                    <a:lnTo>
                      <a:pt x="752" y="2141"/>
                    </a:lnTo>
                    <a:lnTo>
                      <a:pt x="909" y="2270"/>
                    </a:lnTo>
                    <a:lnTo>
                      <a:pt x="985" y="2338"/>
                    </a:lnTo>
                    <a:lnTo>
                      <a:pt x="999" y="2349"/>
                    </a:lnTo>
                    <a:lnTo>
                      <a:pt x="1034" y="2354"/>
                    </a:lnTo>
                    <a:lnTo>
                      <a:pt x="1053" y="2346"/>
                    </a:lnTo>
                    <a:lnTo>
                      <a:pt x="1132" y="2302"/>
                    </a:lnTo>
                    <a:lnTo>
                      <a:pt x="1280" y="2195"/>
                    </a:lnTo>
                    <a:lnTo>
                      <a:pt x="1418" y="2074"/>
                    </a:lnTo>
                    <a:lnTo>
                      <a:pt x="1548" y="1943"/>
                    </a:lnTo>
                    <a:lnTo>
                      <a:pt x="1610" y="1877"/>
                    </a:lnTo>
                    <a:lnTo>
                      <a:pt x="1617" y="1868"/>
                    </a:lnTo>
                    <a:lnTo>
                      <a:pt x="1624" y="1847"/>
                    </a:lnTo>
                    <a:lnTo>
                      <a:pt x="1626" y="1827"/>
                    </a:lnTo>
                    <a:lnTo>
                      <a:pt x="1617" y="1807"/>
                    </a:lnTo>
                    <a:lnTo>
                      <a:pt x="1610" y="1796"/>
                    </a:lnTo>
                    <a:lnTo>
                      <a:pt x="1420" y="1596"/>
                    </a:lnTo>
                    <a:lnTo>
                      <a:pt x="1231" y="1395"/>
                    </a:lnTo>
                    <a:lnTo>
                      <a:pt x="1201" y="1360"/>
                    </a:lnTo>
                    <a:lnTo>
                      <a:pt x="1132" y="1288"/>
                    </a:lnTo>
                    <a:lnTo>
                      <a:pt x="1082" y="1248"/>
                    </a:lnTo>
                    <a:lnTo>
                      <a:pt x="1056" y="1235"/>
                    </a:lnTo>
                    <a:lnTo>
                      <a:pt x="1244" y="1103"/>
                    </a:lnTo>
                    <a:lnTo>
                      <a:pt x="1430" y="964"/>
                    </a:lnTo>
                    <a:lnTo>
                      <a:pt x="1614" y="825"/>
                    </a:lnTo>
                    <a:lnTo>
                      <a:pt x="1885" y="607"/>
                    </a:lnTo>
                    <a:lnTo>
                      <a:pt x="2060" y="458"/>
                    </a:lnTo>
                    <a:lnTo>
                      <a:pt x="2145" y="380"/>
                    </a:lnTo>
                    <a:lnTo>
                      <a:pt x="2194" y="338"/>
                    </a:lnTo>
                    <a:lnTo>
                      <a:pt x="2299" y="235"/>
                    </a:lnTo>
                    <a:lnTo>
                      <a:pt x="2344" y="177"/>
                    </a:lnTo>
                    <a:lnTo>
                      <a:pt x="2367" y="138"/>
                    </a:lnTo>
                    <a:lnTo>
                      <a:pt x="2374" y="118"/>
                    </a:lnTo>
                    <a:lnTo>
                      <a:pt x="2422" y="140"/>
                    </a:lnTo>
                    <a:lnTo>
                      <a:pt x="2466" y="163"/>
                    </a:lnTo>
                    <a:lnTo>
                      <a:pt x="2534" y="206"/>
                    </a:lnTo>
                    <a:lnTo>
                      <a:pt x="2661" y="304"/>
                    </a:lnTo>
                    <a:lnTo>
                      <a:pt x="2721" y="354"/>
                    </a:lnTo>
                    <a:lnTo>
                      <a:pt x="2833" y="453"/>
                    </a:lnTo>
                    <a:lnTo>
                      <a:pt x="2944" y="554"/>
                    </a:lnTo>
                    <a:lnTo>
                      <a:pt x="2993" y="603"/>
                    </a:lnTo>
                    <a:lnTo>
                      <a:pt x="3048" y="646"/>
                    </a:lnTo>
                    <a:lnTo>
                      <a:pt x="2937" y="771"/>
                    </a:lnTo>
                    <a:lnTo>
                      <a:pt x="2708" y="1016"/>
                    </a:lnTo>
                    <a:lnTo>
                      <a:pt x="2474" y="1257"/>
                    </a:lnTo>
                    <a:lnTo>
                      <a:pt x="2233" y="1490"/>
                    </a:lnTo>
                    <a:lnTo>
                      <a:pt x="2112" y="1605"/>
                    </a:lnTo>
                    <a:lnTo>
                      <a:pt x="1987" y="1720"/>
                    </a:lnTo>
                    <a:lnTo>
                      <a:pt x="1732" y="1951"/>
                    </a:lnTo>
                    <a:lnTo>
                      <a:pt x="1467" y="2169"/>
                    </a:lnTo>
                    <a:lnTo>
                      <a:pt x="1261" y="2322"/>
                    </a:lnTo>
                    <a:lnTo>
                      <a:pt x="1120" y="2417"/>
                    </a:lnTo>
                    <a:lnTo>
                      <a:pt x="1047" y="2462"/>
                    </a:lnTo>
                    <a:lnTo>
                      <a:pt x="1047" y="2462"/>
                    </a:lnTo>
                    <a:lnTo>
                      <a:pt x="1047" y="2463"/>
                    </a:lnTo>
                    <a:lnTo>
                      <a:pt x="1033" y="2460"/>
                    </a:lnTo>
                    <a:lnTo>
                      <a:pt x="1012" y="2472"/>
                    </a:lnTo>
                    <a:lnTo>
                      <a:pt x="1005" y="2485"/>
                    </a:lnTo>
                    <a:lnTo>
                      <a:pt x="1004" y="2495"/>
                    </a:lnTo>
                    <a:close/>
                    <a:moveTo>
                      <a:pt x="3082" y="1081"/>
                    </a:moveTo>
                    <a:lnTo>
                      <a:pt x="3078" y="1147"/>
                    </a:lnTo>
                    <a:lnTo>
                      <a:pt x="3074" y="1213"/>
                    </a:lnTo>
                    <a:lnTo>
                      <a:pt x="3072" y="1247"/>
                    </a:lnTo>
                    <a:lnTo>
                      <a:pt x="3069" y="1280"/>
                    </a:lnTo>
                    <a:lnTo>
                      <a:pt x="3067" y="1301"/>
                    </a:lnTo>
                    <a:lnTo>
                      <a:pt x="3065" y="1316"/>
                    </a:lnTo>
                    <a:lnTo>
                      <a:pt x="3059" y="1320"/>
                    </a:lnTo>
                    <a:lnTo>
                      <a:pt x="3052" y="1334"/>
                    </a:lnTo>
                    <a:lnTo>
                      <a:pt x="3051" y="1343"/>
                    </a:lnTo>
                    <a:lnTo>
                      <a:pt x="3038" y="1349"/>
                    </a:lnTo>
                    <a:lnTo>
                      <a:pt x="3018" y="1372"/>
                    </a:lnTo>
                    <a:lnTo>
                      <a:pt x="3016" y="1389"/>
                    </a:lnTo>
                    <a:lnTo>
                      <a:pt x="3018" y="1366"/>
                    </a:lnTo>
                    <a:lnTo>
                      <a:pt x="3010" y="1369"/>
                    </a:lnTo>
                    <a:lnTo>
                      <a:pt x="2990" y="1393"/>
                    </a:lnTo>
                    <a:lnTo>
                      <a:pt x="2941" y="1444"/>
                    </a:lnTo>
                    <a:lnTo>
                      <a:pt x="2890" y="1493"/>
                    </a:lnTo>
                    <a:lnTo>
                      <a:pt x="2734" y="1637"/>
                    </a:lnTo>
                    <a:lnTo>
                      <a:pt x="2574" y="1779"/>
                    </a:lnTo>
                    <a:lnTo>
                      <a:pt x="2201" y="2110"/>
                    </a:lnTo>
                    <a:lnTo>
                      <a:pt x="1823" y="2434"/>
                    </a:lnTo>
                    <a:lnTo>
                      <a:pt x="1804" y="2451"/>
                    </a:lnTo>
                    <a:lnTo>
                      <a:pt x="1785" y="2467"/>
                    </a:lnTo>
                    <a:lnTo>
                      <a:pt x="1778" y="2349"/>
                    </a:lnTo>
                    <a:lnTo>
                      <a:pt x="1765" y="2231"/>
                    </a:lnTo>
                    <a:lnTo>
                      <a:pt x="1764" y="2181"/>
                    </a:lnTo>
                    <a:lnTo>
                      <a:pt x="1765" y="2130"/>
                    </a:lnTo>
                    <a:lnTo>
                      <a:pt x="1764" y="2118"/>
                    </a:lnTo>
                    <a:lnTo>
                      <a:pt x="1749" y="2105"/>
                    </a:lnTo>
                    <a:lnTo>
                      <a:pt x="1739" y="2103"/>
                    </a:lnTo>
                    <a:lnTo>
                      <a:pt x="1927" y="1936"/>
                    </a:lnTo>
                    <a:lnTo>
                      <a:pt x="2106" y="1769"/>
                    </a:lnTo>
                    <a:lnTo>
                      <a:pt x="2236" y="1651"/>
                    </a:lnTo>
                    <a:lnTo>
                      <a:pt x="2489" y="1406"/>
                    </a:lnTo>
                    <a:lnTo>
                      <a:pt x="2737" y="1157"/>
                    </a:lnTo>
                    <a:lnTo>
                      <a:pt x="2977" y="901"/>
                    </a:lnTo>
                    <a:lnTo>
                      <a:pt x="3095" y="770"/>
                    </a:lnTo>
                    <a:lnTo>
                      <a:pt x="3093" y="926"/>
                    </a:lnTo>
                    <a:lnTo>
                      <a:pt x="3082" y="10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white"/>
                  </a:solidFill>
                  <a:latin typeface="Noto Sans TC Medium" panose="020B0600000000000000" pitchFamily="34" charset="-128"/>
                </a:endParaRPr>
              </a:p>
            </p:txBody>
          </p:sp>
          <p:sp>
            <p:nvSpPr>
              <p:cNvPr id="38" name="Freeform 18">
                <a:extLst>
                  <a:ext uri="{FF2B5EF4-FFF2-40B4-BE49-F238E27FC236}">
                    <a16:creationId xmlns:a16="http://schemas.microsoft.com/office/drawing/2014/main" id="{F3DEED97-16CB-40A7-BAF6-D821967D7A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98" y="2746"/>
                <a:ext cx="212" cy="132"/>
              </a:xfrm>
              <a:custGeom>
                <a:avLst/>
                <a:gdLst>
                  <a:gd name="T0" fmla="*/ 544 w 635"/>
                  <a:gd name="T1" fmla="*/ 0 h 398"/>
                  <a:gd name="T2" fmla="*/ 504 w 635"/>
                  <a:gd name="T3" fmla="*/ 18 h 398"/>
                  <a:gd name="T4" fmla="*/ 496 w 635"/>
                  <a:gd name="T5" fmla="*/ 52 h 398"/>
                  <a:gd name="T6" fmla="*/ 530 w 635"/>
                  <a:gd name="T7" fmla="*/ 177 h 398"/>
                  <a:gd name="T8" fmla="*/ 515 w 635"/>
                  <a:gd name="T9" fmla="*/ 226 h 398"/>
                  <a:gd name="T10" fmla="*/ 478 w 635"/>
                  <a:gd name="T11" fmla="*/ 262 h 398"/>
                  <a:gd name="T12" fmla="*/ 403 w 635"/>
                  <a:gd name="T13" fmla="*/ 291 h 398"/>
                  <a:gd name="T14" fmla="*/ 352 w 635"/>
                  <a:gd name="T15" fmla="*/ 272 h 398"/>
                  <a:gd name="T16" fmla="*/ 332 w 635"/>
                  <a:gd name="T17" fmla="*/ 226 h 398"/>
                  <a:gd name="T18" fmla="*/ 331 w 635"/>
                  <a:gd name="T19" fmla="*/ 198 h 398"/>
                  <a:gd name="T20" fmla="*/ 303 w 635"/>
                  <a:gd name="T21" fmla="*/ 164 h 398"/>
                  <a:gd name="T22" fmla="*/ 246 w 635"/>
                  <a:gd name="T23" fmla="*/ 180 h 398"/>
                  <a:gd name="T24" fmla="*/ 236 w 635"/>
                  <a:gd name="T25" fmla="*/ 209 h 398"/>
                  <a:gd name="T26" fmla="*/ 220 w 635"/>
                  <a:gd name="T27" fmla="*/ 268 h 398"/>
                  <a:gd name="T28" fmla="*/ 160 w 635"/>
                  <a:gd name="T29" fmla="*/ 310 h 398"/>
                  <a:gd name="T30" fmla="*/ 122 w 635"/>
                  <a:gd name="T31" fmla="*/ 304 h 398"/>
                  <a:gd name="T32" fmla="*/ 83 w 635"/>
                  <a:gd name="T33" fmla="*/ 270 h 398"/>
                  <a:gd name="T34" fmla="*/ 83 w 635"/>
                  <a:gd name="T35" fmla="*/ 182 h 398"/>
                  <a:gd name="T36" fmla="*/ 90 w 635"/>
                  <a:gd name="T37" fmla="*/ 149 h 398"/>
                  <a:gd name="T38" fmla="*/ 62 w 635"/>
                  <a:gd name="T39" fmla="*/ 126 h 398"/>
                  <a:gd name="T40" fmla="*/ 34 w 635"/>
                  <a:gd name="T41" fmla="*/ 139 h 398"/>
                  <a:gd name="T42" fmla="*/ 7 w 635"/>
                  <a:gd name="T43" fmla="*/ 193 h 398"/>
                  <a:gd name="T44" fmla="*/ 3 w 635"/>
                  <a:gd name="T45" fmla="*/ 268 h 398"/>
                  <a:gd name="T46" fmla="*/ 31 w 635"/>
                  <a:gd name="T47" fmla="*/ 336 h 398"/>
                  <a:gd name="T48" fmla="*/ 93 w 635"/>
                  <a:gd name="T49" fmla="*/ 383 h 398"/>
                  <a:gd name="T50" fmla="*/ 139 w 635"/>
                  <a:gd name="T51" fmla="*/ 398 h 398"/>
                  <a:gd name="T52" fmla="*/ 229 w 635"/>
                  <a:gd name="T53" fmla="*/ 383 h 398"/>
                  <a:gd name="T54" fmla="*/ 279 w 635"/>
                  <a:gd name="T55" fmla="*/ 339 h 398"/>
                  <a:gd name="T56" fmla="*/ 350 w 635"/>
                  <a:gd name="T57" fmla="*/ 379 h 398"/>
                  <a:gd name="T58" fmla="*/ 470 w 635"/>
                  <a:gd name="T59" fmla="*/ 375 h 398"/>
                  <a:gd name="T60" fmla="*/ 527 w 635"/>
                  <a:gd name="T61" fmla="*/ 350 h 398"/>
                  <a:gd name="T62" fmla="*/ 600 w 635"/>
                  <a:gd name="T63" fmla="*/ 271 h 398"/>
                  <a:gd name="T64" fmla="*/ 635 w 635"/>
                  <a:gd name="T65" fmla="*/ 166 h 398"/>
                  <a:gd name="T66" fmla="*/ 614 w 635"/>
                  <a:gd name="T67" fmla="*/ 64 h 398"/>
                  <a:gd name="T68" fmla="*/ 555 w 635"/>
                  <a:gd name="T69" fmla="*/ 6 h 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635" h="398">
                    <a:moveTo>
                      <a:pt x="555" y="6"/>
                    </a:moveTo>
                    <a:lnTo>
                      <a:pt x="544" y="0"/>
                    </a:lnTo>
                    <a:lnTo>
                      <a:pt x="521" y="3"/>
                    </a:lnTo>
                    <a:lnTo>
                      <a:pt x="504" y="18"/>
                    </a:lnTo>
                    <a:lnTo>
                      <a:pt x="495" y="39"/>
                    </a:lnTo>
                    <a:lnTo>
                      <a:pt x="496" y="52"/>
                    </a:lnTo>
                    <a:lnTo>
                      <a:pt x="514" y="113"/>
                    </a:lnTo>
                    <a:lnTo>
                      <a:pt x="530" y="177"/>
                    </a:lnTo>
                    <a:lnTo>
                      <a:pt x="527" y="202"/>
                    </a:lnTo>
                    <a:lnTo>
                      <a:pt x="515" y="226"/>
                    </a:lnTo>
                    <a:lnTo>
                      <a:pt x="494" y="251"/>
                    </a:lnTo>
                    <a:lnTo>
                      <a:pt x="478" y="262"/>
                    </a:lnTo>
                    <a:lnTo>
                      <a:pt x="453" y="278"/>
                    </a:lnTo>
                    <a:lnTo>
                      <a:pt x="403" y="291"/>
                    </a:lnTo>
                    <a:lnTo>
                      <a:pt x="370" y="284"/>
                    </a:lnTo>
                    <a:lnTo>
                      <a:pt x="352" y="272"/>
                    </a:lnTo>
                    <a:lnTo>
                      <a:pt x="339" y="252"/>
                    </a:lnTo>
                    <a:lnTo>
                      <a:pt x="332" y="226"/>
                    </a:lnTo>
                    <a:lnTo>
                      <a:pt x="332" y="209"/>
                    </a:lnTo>
                    <a:lnTo>
                      <a:pt x="331" y="198"/>
                    </a:lnTo>
                    <a:lnTo>
                      <a:pt x="324" y="180"/>
                    </a:lnTo>
                    <a:lnTo>
                      <a:pt x="303" y="164"/>
                    </a:lnTo>
                    <a:lnTo>
                      <a:pt x="268" y="164"/>
                    </a:lnTo>
                    <a:lnTo>
                      <a:pt x="246" y="180"/>
                    </a:lnTo>
                    <a:lnTo>
                      <a:pt x="237" y="198"/>
                    </a:lnTo>
                    <a:lnTo>
                      <a:pt x="236" y="209"/>
                    </a:lnTo>
                    <a:lnTo>
                      <a:pt x="233" y="231"/>
                    </a:lnTo>
                    <a:lnTo>
                      <a:pt x="220" y="268"/>
                    </a:lnTo>
                    <a:lnTo>
                      <a:pt x="196" y="297"/>
                    </a:lnTo>
                    <a:lnTo>
                      <a:pt x="160" y="310"/>
                    </a:lnTo>
                    <a:lnTo>
                      <a:pt x="137" y="307"/>
                    </a:lnTo>
                    <a:lnTo>
                      <a:pt x="122" y="304"/>
                    </a:lnTo>
                    <a:lnTo>
                      <a:pt x="102" y="294"/>
                    </a:lnTo>
                    <a:lnTo>
                      <a:pt x="83" y="270"/>
                    </a:lnTo>
                    <a:lnTo>
                      <a:pt x="76" y="228"/>
                    </a:lnTo>
                    <a:lnTo>
                      <a:pt x="83" y="182"/>
                    </a:lnTo>
                    <a:lnTo>
                      <a:pt x="88" y="162"/>
                    </a:lnTo>
                    <a:lnTo>
                      <a:pt x="90" y="149"/>
                    </a:lnTo>
                    <a:lnTo>
                      <a:pt x="80" y="131"/>
                    </a:lnTo>
                    <a:lnTo>
                      <a:pt x="62" y="126"/>
                    </a:lnTo>
                    <a:lnTo>
                      <a:pt x="43" y="130"/>
                    </a:lnTo>
                    <a:lnTo>
                      <a:pt x="34" y="139"/>
                    </a:lnTo>
                    <a:lnTo>
                      <a:pt x="23" y="157"/>
                    </a:lnTo>
                    <a:lnTo>
                      <a:pt x="7" y="193"/>
                    </a:lnTo>
                    <a:lnTo>
                      <a:pt x="0" y="232"/>
                    </a:lnTo>
                    <a:lnTo>
                      <a:pt x="3" y="268"/>
                    </a:lnTo>
                    <a:lnTo>
                      <a:pt x="13" y="304"/>
                    </a:lnTo>
                    <a:lnTo>
                      <a:pt x="31" y="336"/>
                    </a:lnTo>
                    <a:lnTo>
                      <a:pt x="59" y="362"/>
                    </a:lnTo>
                    <a:lnTo>
                      <a:pt x="93" y="383"/>
                    </a:lnTo>
                    <a:lnTo>
                      <a:pt x="113" y="390"/>
                    </a:lnTo>
                    <a:lnTo>
                      <a:pt x="139" y="398"/>
                    </a:lnTo>
                    <a:lnTo>
                      <a:pt x="187" y="398"/>
                    </a:lnTo>
                    <a:lnTo>
                      <a:pt x="229" y="383"/>
                    </a:lnTo>
                    <a:lnTo>
                      <a:pt x="265" y="356"/>
                    </a:lnTo>
                    <a:lnTo>
                      <a:pt x="279" y="339"/>
                    </a:lnTo>
                    <a:lnTo>
                      <a:pt x="299" y="356"/>
                    </a:lnTo>
                    <a:lnTo>
                      <a:pt x="350" y="379"/>
                    </a:lnTo>
                    <a:lnTo>
                      <a:pt x="409" y="386"/>
                    </a:lnTo>
                    <a:lnTo>
                      <a:pt x="470" y="375"/>
                    </a:lnTo>
                    <a:lnTo>
                      <a:pt x="502" y="362"/>
                    </a:lnTo>
                    <a:lnTo>
                      <a:pt x="527" y="350"/>
                    </a:lnTo>
                    <a:lnTo>
                      <a:pt x="567" y="316"/>
                    </a:lnTo>
                    <a:lnTo>
                      <a:pt x="600" y="271"/>
                    </a:lnTo>
                    <a:lnTo>
                      <a:pt x="623" y="221"/>
                    </a:lnTo>
                    <a:lnTo>
                      <a:pt x="635" y="166"/>
                    </a:lnTo>
                    <a:lnTo>
                      <a:pt x="632" y="113"/>
                    </a:lnTo>
                    <a:lnTo>
                      <a:pt x="614" y="64"/>
                    </a:lnTo>
                    <a:lnTo>
                      <a:pt x="581" y="23"/>
                    </a:lnTo>
                    <a:lnTo>
                      <a:pt x="555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white"/>
                  </a:solidFill>
                  <a:latin typeface="Noto Sans TC Medium" panose="020B0600000000000000" pitchFamily="34" charset="-128"/>
                </a:endParaRPr>
              </a:p>
            </p:txBody>
          </p:sp>
          <p:sp>
            <p:nvSpPr>
              <p:cNvPr id="39" name="Freeform 19">
                <a:extLst>
                  <a:ext uri="{FF2B5EF4-FFF2-40B4-BE49-F238E27FC236}">
                    <a16:creationId xmlns:a16="http://schemas.microsoft.com/office/drawing/2014/main" id="{F95D0993-DCC4-5383-0FE2-AB3EA034EF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55" y="2515"/>
                <a:ext cx="176" cy="179"/>
              </a:xfrm>
              <a:custGeom>
                <a:avLst/>
                <a:gdLst>
                  <a:gd name="T0" fmla="*/ 301 w 528"/>
                  <a:gd name="T1" fmla="*/ 1 h 538"/>
                  <a:gd name="T2" fmla="*/ 268 w 528"/>
                  <a:gd name="T3" fmla="*/ 27 h 538"/>
                  <a:gd name="T4" fmla="*/ 273 w 528"/>
                  <a:gd name="T5" fmla="*/ 82 h 538"/>
                  <a:gd name="T6" fmla="*/ 298 w 528"/>
                  <a:gd name="T7" fmla="*/ 95 h 538"/>
                  <a:gd name="T8" fmla="*/ 373 w 528"/>
                  <a:gd name="T9" fmla="*/ 112 h 538"/>
                  <a:gd name="T10" fmla="*/ 419 w 528"/>
                  <a:gd name="T11" fmla="*/ 145 h 538"/>
                  <a:gd name="T12" fmla="*/ 423 w 528"/>
                  <a:gd name="T13" fmla="*/ 191 h 538"/>
                  <a:gd name="T14" fmla="*/ 409 w 528"/>
                  <a:gd name="T15" fmla="*/ 220 h 538"/>
                  <a:gd name="T16" fmla="*/ 357 w 528"/>
                  <a:gd name="T17" fmla="*/ 265 h 538"/>
                  <a:gd name="T18" fmla="*/ 245 w 528"/>
                  <a:gd name="T19" fmla="*/ 269 h 538"/>
                  <a:gd name="T20" fmla="*/ 207 w 528"/>
                  <a:gd name="T21" fmla="*/ 256 h 538"/>
                  <a:gd name="T22" fmla="*/ 188 w 528"/>
                  <a:gd name="T23" fmla="*/ 250 h 538"/>
                  <a:gd name="T24" fmla="*/ 150 w 528"/>
                  <a:gd name="T25" fmla="*/ 268 h 538"/>
                  <a:gd name="T26" fmla="*/ 141 w 528"/>
                  <a:gd name="T27" fmla="*/ 324 h 538"/>
                  <a:gd name="T28" fmla="*/ 161 w 528"/>
                  <a:gd name="T29" fmla="*/ 341 h 538"/>
                  <a:gd name="T30" fmla="*/ 173 w 528"/>
                  <a:gd name="T31" fmla="*/ 347 h 538"/>
                  <a:gd name="T32" fmla="*/ 178 w 528"/>
                  <a:gd name="T33" fmla="*/ 348 h 538"/>
                  <a:gd name="T34" fmla="*/ 184 w 528"/>
                  <a:gd name="T35" fmla="*/ 351 h 538"/>
                  <a:gd name="T36" fmla="*/ 220 w 528"/>
                  <a:gd name="T37" fmla="*/ 367 h 538"/>
                  <a:gd name="T38" fmla="*/ 243 w 528"/>
                  <a:gd name="T39" fmla="*/ 399 h 538"/>
                  <a:gd name="T40" fmla="*/ 180 w 528"/>
                  <a:gd name="T41" fmla="*/ 443 h 538"/>
                  <a:gd name="T42" fmla="*/ 131 w 528"/>
                  <a:gd name="T43" fmla="*/ 456 h 538"/>
                  <a:gd name="T44" fmla="*/ 62 w 528"/>
                  <a:gd name="T45" fmla="*/ 456 h 538"/>
                  <a:gd name="T46" fmla="*/ 50 w 528"/>
                  <a:gd name="T47" fmla="*/ 443 h 538"/>
                  <a:gd name="T48" fmla="*/ 10 w 528"/>
                  <a:gd name="T49" fmla="*/ 446 h 538"/>
                  <a:gd name="T50" fmla="*/ 3 w 528"/>
                  <a:gd name="T51" fmla="*/ 475 h 538"/>
                  <a:gd name="T52" fmla="*/ 45 w 528"/>
                  <a:gd name="T53" fmla="*/ 525 h 538"/>
                  <a:gd name="T54" fmla="*/ 134 w 528"/>
                  <a:gd name="T55" fmla="*/ 538 h 538"/>
                  <a:gd name="T56" fmla="*/ 190 w 528"/>
                  <a:gd name="T57" fmla="*/ 528 h 538"/>
                  <a:gd name="T58" fmla="*/ 302 w 528"/>
                  <a:gd name="T59" fmla="*/ 465 h 538"/>
                  <a:gd name="T60" fmla="*/ 355 w 528"/>
                  <a:gd name="T61" fmla="*/ 383 h 538"/>
                  <a:gd name="T62" fmla="*/ 357 w 528"/>
                  <a:gd name="T63" fmla="*/ 366 h 538"/>
                  <a:gd name="T64" fmla="*/ 425 w 528"/>
                  <a:gd name="T65" fmla="*/ 341 h 538"/>
                  <a:gd name="T66" fmla="*/ 497 w 528"/>
                  <a:gd name="T67" fmla="*/ 271 h 538"/>
                  <a:gd name="T68" fmla="*/ 520 w 528"/>
                  <a:gd name="T69" fmla="*/ 220 h 538"/>
                  <a:gd name="T70" fmla="*/ 520 w 528"/>
                  <a:gd name="T71" fmla="*/ 127 h 538"/>
                  <a:gd name="T72" fmla="*/ 469 w 528"/>
                  <a:gd name="T73" fmla="*/ 53 h 538"/>
                  <a:gd name="T74" fmla="*/ 384 w 528"/>
                  <a:gd name="T75" fmla="*/ 9 h 538"/>
                  <a:gd name="T76" fmla="*/ 311 w 528"/>
                  <a:gd name="T77" fmla="*/ 0 h 5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28" h="538">
                    <a:moveTo>
                      <a:pt x="311" y="0"/>
                    </a:moveTo>
                    <a:lnTo>
                      <a:pt x="301" y="1"/>
                    </a:lnTo>
                    <a:lnTo>
                      <a:pt x="285" y="9"/>
                    </a:lnTo>
                    <a:lnTo>
                      <a:pt x="268" y="27"/>
                    </a:lnTo>
                    <a:lnTo>
                      <a:pt x="263" y="60"/>
                    </a:lnTo>
                    <a:lnTo>
                      <a:pt x="273" y="82"/>
                    </a:lnTo>
                    <a:lnTo>
                      <a:pt x="288" y="92"/>
                    </a:lnTo>
                    <a:lnTo>
                      <a:pt x="298" y="95"/>
                    </a:lnTo>
                    <a:lnTo>
                      <a:pt x="321" y="99"/>
                    </a:lnTo>
                    <a:lnTo>
                      <a:pt x="373" y="112"/>
                    </a:lnTo>
                    <a:lnTo>
                      <a:pt x="404" y="129"/>
                    </a:lnTo>
                    <a:lnTo>
                      <a:pt x="419" y="145"/>
                    </a:lnTo>
                    <a:lnTo>
                      <a:pt x="426" y="165"/>
                    </a:lnTo>
                    <a:lnTo>
                      <a:pt x="423" y="191"/>
                    </a:lnTo>
                    <a:lnTo>
                      <a:pt x="416" y="206"/>
                    </a:lnTo>
                    <a:lnTo>
                      <a:pt x="409" y="220"/>
                    </a:lnTo>
                    <a:lnTo>
                      <a:pt x="391" y="242"/>
                    </a:lnTo>
                    <a:lnTo>
                      <a:pt x="357" y="265"/>
                    </a:lnTo>
                    <a:lnTo>
                      <a:pt x="302" y="276"/>
                    </a:lnTo>
                    <a:lnTo>
                      <a:pt x="245" y="269"/>
                    </a:lnTo>
                    <a:lnTo>
                      <a:pt x="217" y="260"/>
                    </a:lnTo>
                    <a:lnTo>
                      <a:pt x="207" y="256"/>
                    </a:lnTo>
                    <a:lnTo>
                      <a:pt x="199" y="253"/>
                    </a:lnTo>
                    <a:lnTo>
                      <a:pt x="188" y="250"/>
                    </a:lnTo>
                    <a:lnTo>
                      <a:pt x="171" y="253"/>
                    </a:lnTo>
                    <a:lnTo>
                      <a:pt x="150" y="268"/>
                    </a:lnTo>
                    <a:lnTo>
                      <a:pt x="135" y="299"/>
                    </a:lnTo>
                    <a:lnTo>
                      <a:pt x="141" y="324"/>
                    </a:lnTo>
                    <a:lnTo>
                      <a:pt x="151" y="337"/>
                    </a:lnTo>
                    <a:lnTo>
                      <a:pt x="161" y="341"/>
                    </a:lnTo>
                    <a:lnTo>
                      <a:pt x="167" y="344"/>
                    </a:lnTo>
                    <a:lnTo>
                      <a:pt x="173" y="347"/>
                    </a:lnTo>
                    <a:lnTo>
                      <a:pt x="173" y="347"/>
                    </a:lnTo>
                    <a:lnTo>
                      <a:pt x="178" y="348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220" y="367"/>
                    </a:lnTo>
                    <a:lnTo>
                      <a:pt x="252" y="386"/>
                    </a:lnTo>
                    <a:lnTo>
                      <a:pt x="243" y="399"/>
                    </a:lnTo>
                    <a:lnTo>
                      <a:pt x="220" y="420"/>
                    </a:lnTo>
                    <a:lnTo>
                      <a:pt x="180" y="443"/>
                    </a:lnTo>
                    <a:lnTo>
                      <a:pt x="150" y="452"/>
                    </a:lnTo>
                    <a:lnTo>
                      <a:pt x="131" y="456"/>
                    </a:lnTo>
                    <a:lnTo>
                      <a:pt x="85" y="459"/>
                    </a:lnTo>
                    <a:lnTo>
                      <a:pt x="62" y="456"/>
                    </a:lnTo>
                    <a:lnTo>
                      <a:pt x="57" y="453"/>
                    </a:lnTo>
                    <a:lnTo>
                      <a:pt x="50" y="443"/>
                    </a:lnTo>
                    <a:lnTo>
                      <a:pt x="30" y="438"/>
                    </a:lnTo>
                    <a:lnTo>
                      <a:pt x="10" y="446"/>
                    </a:lnTo>
                    <a:lnTo>
                      <a:pt x="0" y="463"/>
                    </a:lnTo>
                    <a:lnTo>
                      <a:pt x="3" y="475"/>
                    </a:lnTo>
                    <a:lnTo>
                      <a:pt x="13" y="498"/>
                    </a:lnTo>
                    <a:lnTo>
                      <a:pt x="45" y="525"/>
                    </a:lnTo>
                    <a:lnTo>
                      <a:pt x="88" y="537"/>
                    </a:lnTo>
                    <a:lnTo>
                      <a:pt x="134" y="538"/>
                    </a:lnTo>
                    <a:lnTo>
                      <a:pt x="155" y="534"/>
                    </a:lnTo>
                    <a:lnTo>
                      <a:pt x="190" y="528"/>
                    </a:lnTo>
                    <a:lnTo>
                      <a:pt x="250" y="504"/>
                    </a:lnTo>
                    <a:lnTo>
                      <a:pt x="302" y="465"/>
                    </a:lnTo>
                    <a:lnTo>
                      <a:pt x="341" y="414"/>
                    </a:lnTo>
                    <a:lnTo>
                      <a:pt x="355" y="383"/>
                    </a:lnTo>
                    <a:lnTo>
                      <a:pt x="358" y="374"/>
                    </a:lnTo>
                    <a:lnTo>
                      <a:pt x="357" y="366"/>
                    </a:lnTo>
                    <a:lnTo>
                      <a:pt x="381" y="360"/>
                    </a:lnTo>
                    <a:lnTo>
                      <a:pt x="425" y="341"/>
                    </a:lnTo>
                    <a:lnTo>
                      <a:pt x="463" y="311"/>
                    </a:lnTo>
                    <a:lnTo>
                      <a:pt x="497" y="271"/>
                    </a:lnTo>
                    <a:lnTo>
                      <a:pt x="509" y="246"/>
                    </a:lnTo>
                    <a:lnTo>
                      <a:pt x="520" y="220"/>
                    </a:lnTo>
                    <a:lnTo>
                      <a:pt x="528" y="171"/>
                    </a:lnTo>
                    <a:lnTo>
                      <a:pt x="520" y="127"/>
                    </a:lnTo>
                    <a:lnTo>
                      <a:pt x="499" y="86"/>
                    </a:lnTo>
                    <a:lnTo>
                      <a:pt x="469" y="53"/>
                    </a:lnTo>
                    <a:lnTo>
                      <a:pt x="430" y="26"/>
                    </a:lnTo>
                    <a:lnTo>
                      <a:pt x="384" y="9"/>
                    </a:lnTo>
                    <a:lnTo>
                      <a:pt x="337" y="0"/>
                    </a:lnTo>
                    <a:lnTo>
                      <a:pt x="31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white"/>
                  </a:solidFill>
                  <a:latin typeface="Noto Sans TC Medium" panose="020B0600000000000000" pitchFamily="34" charset="-128"/>
                </a:endParaRPr>
              </a:p>
            </p:txBody>
          </p:sp>
          <p:sp>
            <p:nvSpPr>
              <p:cNvPr id="40" name="Freeform 20">
                <a:extLst>
                  <a:ext uri="{FF2B5EF4-FFF2-40B4-BE49-F238E27FC236}">
                    <a16:creationId xmlns:a16="http://schemas.microsoft.com/office/drawing/2014/main" id="{34CC5D06-E90D-237F-F3A7-3CCFC76ABC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65" y="2702"/>
                <a:ext cx="205" cy="210"/>
              </a:xfrm>
              <a:custGeom>
                <a:avLst/>
                <a:gdLst>
                  <a:gd name="T0" fmla="*/ 388 w 613"/>
                  <a:gd name="T1" fmla="*/ 3 h 630"/>
                  <a:gd name="T2" fmla="*/ 357 w 613"/>
                  <a:gd name="T3" fmla="*/ 52 h 630"/>
                  <a:gd name="T4" fmla="*/ 381 w 613"/>
                  <a:gd name="T5" fmla="*/ 89 h 630"/>
                  <a:gd name="T6" fmla="*/ 466 w 613"/>
                  <a:gd name="T7" fmla="*/ 128 h 630"/>
                  <a:gd name="T8" fmla="*/ 511 w 613"/>
                  <a:gd name="T9" fmla="*/ 174 h 630"/>
                  <a:gd name="T10" fmla="*/ 506 w 613"/>
                  <a:gd name="T11" fmla="*/ 230 h 630"/>
                  <a:gd name="T12" fmla="*/ 486 w 613"/>
                  <a:gd name="T13" fmla="*/ 265 h 630"/>
                  <a:gd name="T14" fmla="*/ 431 w 613"/>
                  <a:gd name="T15" fmla="*/ 307 h 630"/>
                  <a:gd name="T16" fmla="*/ 349 w 613"/>
                  <a:gd name="T17" fmla="*/ 312 h 630"/>
                  <a:gd name="T18" fmla="*/ 257 w 613"/>
                  <a:gd name="T19" fmla="*/ 265 h 630"/>
                  <a:gd name="T20" fmla="*/ 253 w 613"/>
                  <a:gd name="T21" fmla="*/ 260 h 630"/>
                  <a:gd name="T22" fmla="*/ 239 w 613"/>
                  <a:gd name="T23" fmla="*/ 252 h 630"/>
                  <a:gd name="T24" fmla="*/ 198 w 613"/>
                  <a:gd name="T25" fmla="*/ 256 h 630"/>
                  <a:gd name="T26" fmla="*/ 175 w 613"/>
                  <a:gd name="T27" fmla="*/ 311 h 630"/>
                  <a:gd name="T28" fmla="*/ 188 w 613"/>
                  <a:gd name="T29" fmla="*/ 334 h 630"/>
                  <a:gd name="T30" fmla="*/ 214 w 613"/>
                  <a:gd name="T31" fmla="*/ 354 h 630"/>
                  <a:gd name="T32" fmla="*/ 256 w 613"/>
                  <a:gd name="T33" fmla="*/ 422 h 630"/>
                  <a:gd name="T34" fmla="*/ 224 w 613"/>
                  <a:gd name="T35" fmla="*/ 512 h 630"/>
                  <a:gd name="T36" fmla="*/ 180 w 613"/>
                  <a:gd name="T37" fmla="*/ 543 h 630"/>
                  <a:gd name="T38" fmla="*/ 119 w 613"/>
                  <a:gd name="T39" fmla="*/ 547 h 630"/>
                  <a:gd name="T40" fmla="*/ 72 w 613"/>
                  <a:gd name="T41" fmla="*/ 495 h 630"/>
                  <a:gd name="T42" fmla="*/ 51 w 613"/>
                  <a:gd name="T43" fmla="*/ 397 h 630"/>
                  <a:gd name="T44" fmla="*/ 37 w 613"/>
                  <a:gd name="T45" fmla="*/ 374 h 630"/>
                  <a:gd name="T46" fmla="*/ 5 w 613"/>
                  <a:gd name="T47" fmla="*/ 387 h 630"/>
                  <a:gd name="T48" fmla="*/ 0 w 613"/>
                  <a:gd name="T49" fmla="*/ 425 h 630"/>
                  <a:gd name="T50" fmla="*/ 13 w 613"/>
                  <a:gd name="T51" fmla="*/ 540 h 630"/>
                  <a:gd name="T52" fmla="*/ 66 w 613"/>
                  <a:gd name="T53" fmla="*/ 607 h 630"/>
                  <a:gd name="T54" fmla="*/ 131 w 613"/>
                  <a:gd name="T55" fmla="*/ 630 h 630"/>
                  <a:gd name="T56" fmla="*/ 220 w 613"/>
                  <a:gd name="T57" fmla="*/ 615 h 630"/>
                  <a:gd name="T58" fmla="*/ 263 w 613"/>
                  <a:gd name="T59" fmla="*/ 594 h 630"/>
                  <a:gd name="T60" fmla="*/ 329 w 613"/>
                  <a:gd name="T61" fmla="*/ 522 h 630"/>
                  <a:gd name="T62" fmla="*/ 352 w 613"/>
                  <a:gd name="T63" fmla="*/ 452 h 630"/>
                  <a:gd name="T64" fmla="*/ 352 w 613"/>
                  <a:gd name="T65" fmla="*/ 410 h 630"/>
                  <a:gd name="T66" fmla="*/ 446 w 613"/>
                  <a:gd name="T67" fmla="*/ 404 h 630"/>
                  <a:gd name="T68" fmla="*/ 555 w 613"/>
                  <a:gd name="T69" fmla="*/ 338 h 630"/>
                  <a:gd name="T70" fmla="*/ 594 w 613"/>
                  <a:gd name="T71" fmla="*/ 283 h 630"/>
                  <a:gd name="T72" fmla="*/ 613 w 613"/>
                  <a:gd name="T73" fmla="*/ 177 h 630"/>
                  <a:gd name="T74" fmla="*/ 574 w 613"/>
                  <a:gd name="T75" fmla="*/ 82 h 630"/>
                  <a:gd name="T76" fmla="*/ 489 w 613"/>
                  <a:gd name="T77" fmla="*/ 17 h 630"/>
                  <a:gd name="T78" fmla="*/ 404 w 613"/>
                  <a:gd name="T79" fmla="*/ 0 h 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13" h="630">
                    <a:moveTo>
                      <a:pt x="404" y="0"/>
                    </a:moveTo>
                    <a:lnTo>
                      <a:pt x="388" y="3"/>
                    </a:lnTo>
                    <a:lnTo>
                      <a:pt x="365" y="21"/>
                    </a:lnTo>
                    <a:lnTo>
                      <a:pt x="357" y="52"/>
                    </a:lnTo>
                    <a:lnTo>
                      <a:pt x="367" y="79"/>
                    </a:lnTo>
                    <a:lnTo>
                      <a:pt x="381" y="89"/>
                    </a:lnTo>
                    <a:lnTo>
                      <a:pt x="410" y="101"/>
                    </a:lnTo>
                    <a:lnTo>
                      <a:pt x="466" y="128"/>
                    </a:lnTo>
                    <a:lnTo>
                      <a:pt x="498" y="152"/>
                    </a:lnTo>
                    <a:lnTo>
                      <a:pt x="511" y="174"/>
                    </a:lnTo>
                    <a:lnTo>
                      <a:pt x="515" y="200"/>
                    </a:lnTo>
                    <a:lnTo>
                      <a:pt x="506" y="230"/>
                    </a:lnTo>
                    <a:lnTo>
                      <a:pt x="498" y="249"/>
                    </a:lnTo>
                    <a:lnTo>
                      <a:pt x="486" y="265"/>
                    </a:lnTo>
                    <a:lnTo>
                      <a:pt x="462" y="291"/>
                    </a:lnTo>
                    <a:lnTo>
                      <a:pt x="431" y="307"/>
                    </a:lnTo>
                    <a:lnTo>
                      <a:pt x="400" y="314"/>
                    </a:lnTo>
                    <a:lnTo>
                      <a:pt x="349" y="312"/>
                    </a:lnTo>
                    <a:lnTo>
                      <a:pt x="285" y="286"/>
                    </a:lnTo>
                    <a:lnTo>
                      <a:pt x="257" y="265"/>
                    </a:lnTo>
                    <a:lnTo>
                      <a:pt x="257" y="265"/>
                    </a:lnTo>
                    <a:lnTo>
                      <a:pt x="253" y="260"/>
                    </a:lnTo>
                    <a:lnTo>
                      <a:pt x="247" y="258"/>
                    </a:lnTo>
                    <a:lnTo>
                      <a:pt x="239" y="252"/>
                    </a:lnTo>
                    <a:lnTo>
                      <a:pt x="223" y="249"/>
                    </a:lnTo>
                    <a:lnTo>
                      <a:pt x="198" y="256"/>
                    </a:lnTo>
                    <a:lnTo>
                      <a:pt x="177" y="285"/>
                    </a:lnTo>
                    <a:lnTo>
                      <a:pt x="175" y="311"/>
                    </a:lnTo>
                    <a:lnTo>
                      <a:pt x="181" y="327"/>
                    </a:lnTo>
                    <a:lnTo>
                      <a:pt x="188" y="334"/>
                    </a:lnTo>
                    <a:lnTo>
                      <a:pt x="201" y="344"/>
                    </a:lnTo>
                    <a:lnTo>
                      <a:pt x="214" y="354"/>
                    </a:lnTo>
                    <a:lnTo>
                      <a:pt x="234" y="376"/>
                    </a:lnTo>
                    <a:lnTo>
                      <a:pt x="256" y="422"/>
                    </a:lnTo>
                    <a:lnTo>
                      <a:pt x="253" y="469"/>
                    </a:lnTo>
                    <a:lnTo>
                      <a:pt x="224" y="512"/>
                    </a:lnTo>
                    <a:lnTo>
                      <a:pt x="198" y="531"/>
                    </a:lnTo>
                    <a:lnTo>
                      <a:pt x="180" y="543"/>
                    </a:lnTo>
                    <a:lnTo>
                      <a:pt x="146" y="551"/>
                    </a:lnTo>
                    <a:lnTo>
                      <a:pt x="119" y="547"/>
                    </a:lnTo>
                    <a:lnTo>
                      <a:pt x="96" y="533"/>
                    </a:lnTo>
                    <a:lnTo>
                      <a:pt x="72" y="495"/>
                    </a:lnTo>
                    <a:lnTo>
                      <a:pt x="54" y="430"/>
                    </a:lnTo>
                    <a:lnTo>
                      <a:pt x="51" y="397"/>
                    </a:lnTo>
                    <a:lnTo>
                      <a:pt x="50" y="386"/>
                    </a:lnTo>
                    <a:lnTo>
                      <a:pt x="37" y="374"/>
                    </a:lnTo>
                    <a:lnTo>
                      <a:pt x="20" y="374"/>
                    </a:lnTo>
                    <a:lnTo>
                      <a:pt x="5" y="387"/>
                    </a:lnTo>
                    <a:lnTo>
                      <a:pt x="2" y="397"/>
                    </a:lnTo>
                    <a:lnTo>
                      <a:pt x="0" y="425"/>
                    </a:lnTo>
                    <a:lnTo>
                      <a:pt x="1" y="484"/>
                    </a:lnTo>
                    <a:lnTo>
                      <a:pt x="13" y="540"/>
                    </a:lnTo>
                    <a:lnTo>
                      <a:pt x="43" y="589"/>
                    </a:lnTo>
                    <a:lnTo>
                      <a:pt x="66" y="607"/>
                    </a:lnTo>
                    <a:lnTo>
                      <a:pt x="87" y="619"/>
                    </a:lnTo>
                    <a:lnTo>
                      <a:pt x="131" y="630"/>
                    </a:lnTo>
                    <a:lnTo>
                      <a:pt x="175" y="628"/>
                    </a:lnTo>
                    <a:lnTo>
                      <a:pt x="220" y="615"/>
                    </a:lnTo>
                    <a:lnTo>
                      <a:pt x="241" y="606"/>
                    </a:lnTo>
                    <a:lnTo>
                      <a:pt x="263" y="594"/>
                    </a:lnTo>
                    <a:lnTo>
                      <a:pt x="300" y="561"/>
                    </a:lnTo>
                    <a:lnTo>
                      <a:pt x="329" y="522"/>
                    </a:lnTo>
                    <a:lnTo>
                      <a:pt x="348" y="476"/>
                    </a:lnTo>
                    <a:lnTo>
                      <a:pt x="352" y="452"/>
                    </a:lnTo>
                    <a:lnTo>
                      <a:pt x="355" y="430"/>
                    </a:lnTo>
                    <a:lnTo>
                      <a:pt x="352" y="410"/>
                    </a:lnTo>
                    <a:lnTo>
                      <a:pt x="384" y="413"/>
                    </a:lnTo>
                    <a:lnTo>
                      <a:pt x="446" y="404"/>
                    </a:lnTo>
                    <a:lnTo>
                      <a:pt x="505" y="380"/>
                    </a:lnTo>
                    <a:lnTo>
                      <a:pt x="555" y="338"/>
                    </a:lnTo>
                    <a:lnTo>
                      <a:pt x="577" y="309"/>
                    </a:lnTo>
                    <a:lnTo>
                      <a:pt x="594" y="283"/>
                    </a:lnTo>
                    <a:lnTo>
                      <a:pt x="611" y="230"/>
                    </a:lnTo>
                    <a:lnTo>
                      <a:pt x="613" y="177"/>
                    </a:lnTo>
                    <a:lnTo>
                      <a:pt x="600" y="127"/>
                    </a:lnTo>
                    <a:lnTo>
                      <a:pt x="574" y="82"/>
                    </a:lnTo>
                    <a:lnTo>
                      <a:pt x="537" y="44"/>
                    </a:lnTo>
                    <a:lnTo>
                      <a:pt x="489" y="17"/>
                    </a:lnTo>
                    <a:lnTo>
                      <a:pt x="434" y="1"/>
                    </a:lnTo>
                    <a:lnTo>
                      <a:pt x="40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white"/>
                  </a:solidFill>
                  <a:latin typeface="Noto Sans TC Medium" panose="020B0600000000000000" pitchFamily="34" charset="-128"/>
                </a:endParaRPr>
              </a:p>
            </p:txBody>
          </p:sp>
        </p:grpSp>
      </p:grpSp>
      <p:sp>
        <p:nvSpPr>
          <p:cNvPr id="28" name="矩形 27">
            <a:extLst>
              <a:ext uri="{FF2B5EF4-FFF2-40B4-BE49-F238E27FC236}">
                <a16:creationId xmlns:a16="http://schemas.microsoft.com/office/drawing/2014/main" id="{D49E8712-4CD2-4A7B-B26B-E03F395326F5}"/>
              </a:ext>
            </a:extLst>
          </p:cNvPr>
          <p:cNvSpPr/>
          <p:nvPr/>
        </p:nvSpPr>
        <p:spPr>
          <a:xfrm>
            <a:off x="2349382" y="1368135"/>
            <a:ext cx="2301875" cy="46037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TW" altLang="en-US" sz="2400" b="1" dirty="0">
                <a:solidFill>
                  <a:schemeClr val="bg1"/>
                </a:solidFill>
                <a:latin typeface="Noto Sans TC Medium" panose="020B0600000000000000" pitchFamily="34" charset="-128"/>
                <a:ea typeface="Noto Sans TC Medium" panose="020B0600000000000000" pitchFamily="34" charset="-128"/>
                <a:cs typeface="+mn-ea"/>
                <a:sym typeface="+mn-lt"/>
              </a:rPr>
              <a:t>功能</a:t>
            </a:r>
            <a:endParaRPr lang="zh-CN" altLang="en-US" sz="2400" b="1" dirty="0">
              <a:solidFill>
                <a:schemeClr val="bg1"/>
              </a:solidFill>
              <a:latin typeface="Noto Sans TC Medium" panose="020B0600000000000000" pitchFamily="34" charset="-128"/>
              <a:ea typeface="Noto Sans TC Medium" panose="020B0600000000000000" pitchFamily="34" charset="-128"/>
              <a:cs typeface="+mn-ea"/>
              <a:sym typeface="+mn-lt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0002BF11-4DA6-4610-974A-0A43A199088D}"/>
              </a:ext>
            </a:extLst>
          </p:cNvPr>
          <p:cNvSpPr/>
          <p:nvPr/>
        </p:nvSpPr>
        <p:spPr>
          <a:xfrm>
            <a:off x="7540507" y="1368135"/>
            <a:ext cx="2301875" cy="46037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TW" altLang="en-US" sz="2400" b="1" dirty="0">
                <a:solidFill>
                  <a:schemeClr val="bg1"/>
                </a:solidFill>
                <a:latin typeface="Noto Sans TC Medium" panose="020B0600000000000000" pitchFamily="34" charset="-128"/>
                <a:ea typeface="Noto Sans TC Medium" panose="020B0600000000000000" pitchFamily="34" charset="-128"/>
                <a:cs typeface="+mn-ea"/>
                <a:sym typeface="+mn-lt"/>
              </a:rPr>
              <a:t>技術</a:t>
            </a:r>
            <a:endParaRPr lang="zh-CN" altLang="en-US" sz="2400" b="1" dirty="0">
              <a:solidFill>
                <a:schemeClr val="bg1"/>
              </a:solidFill>
              <a:latin typeface="Noto Sans TC Medium" panose="020B0600000000000000" pitchFamily="34" charset="-128"/>
              <a:ea typeface="Noto Sans TC Medium" panose="020B0600000000000000" pitchFamily="34" charset="-128"/>
              <a:cs typeface="+mn-ea"/>
              <a:sym typeface="+mn-lt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5D49C326-58A5-453E-9BD1-759D17FBF30C}"/>
              </a:ext>
            </a:extLst>
          </p:cNvPr>
          <p:cNvSpPr txBox="1"/>
          <p:nvPr/>
        </p:nvSpPr>
        <p:spPr>
          <a:xfrm>
            <a:off x="4119267" y="2837096"/>
            <a:ext cx="410409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zh-TW" altLang="en-US" sz="4500" dirty="0"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林子評</a:t>
            </a:r>
            <a:endParaRPr lang="en-US" altLang="zh-TW" sz="4500" dirty="0">
              <a:latin typeface="Noto Sans TC Medium" panose="020B0600000000000000" pitchFamily="34" charset="-120"/>
              <a:ea typeface="Noto Sans TC Medium" panose="020B0600000000000000" pitchFamily="34" charset="-120"/>
            </a:endParaRPr>
          </a:p>
          <a:p>
            <a:pPr algn="ctr"/>
            <a:r>
              <a:rPr lang="zh-TW" altLang="en-US" sz="3000" dirty="0">
                <a:solidFill>
                  <a:srgbClr val="262626"/>
                </a:solidFill>
                <a:latin typeface="Noto Sans TC Medium" panose="020B0600000000000000" pitchFamily="34" charset="-128"/>
                <a:ea typeface="Noto Sans TC Medium" panose="020B0600000000000000" pitchFamily="34" charset="-128"/>
              </a:rPr>
              <a:t>客服中心與最新消息</a:t>
            </a:r>
            <a:endParaRPr lang="en-US" altLang="zh-TW" sz="3000" dirty="0">
              <a:solidFill>
                <a:srgbClr val="262626"/>
              </a:solidFill>
              <a:latin typeface="Noto Sans TC Medium" panose="020B0600000000000000" pitchFamily="34" charset="-128"/>
              <a:ea typeface="Noto Sans TC Medium" panose="020B06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700630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DCF5F3A8-3883-4036-E3C2-F1E86548CE3A}"/>
              </a:ext>
            </a:extLst>
          </p:cNvPr>
          <p:cNvGrpSpPr/>
          <p:nvPr/>
        </p:nvGrpSpPr>
        <p:grpSpPr>
          <a:xfrm>
            <a:off x="303229" y="189421"/>
            <a:ext cx="11729595" cy="6479158"/>
            <a:chOff x="303229" y="189421"/>
            <a:chExt cx="11729595" cy="647915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AF1B7A0A-3093-BB3F-833F-E8D4C2658871}"/>
                </a:ext>
              </a:extLst>
            </p:cNvPr>
            <p:cNvSpPr/>
            <p:nvPr/>
          </p:nvSpPr>
          <p:spPr>
            <a:xfrm>
              <a:off x="447282" y="332882"/>
              <a:ext cx="11585542" cy="6331869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3175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Noto Sans TC Medium" panose="020B0600000000000000" pitchFamily="34" charset="-128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DED21454-01CF-D605-6F83-C5D090E3516F}"/>
                </a:ext>
              </a:extLst>
            </p:cNvPr>
            <p:cNvSpPr/>
            <p:nvPr/>
          </p:nvSpPr>
          <p:spPr>
            <a:xfrm>
              <a:off x="378545" y="267779"/>
              <a:ext cx="11585542" cy="6400800"/>
            </a:xfrm>
            <a:prstGeom prst="rect">
              <a:avLst/>
            </a:prstGeom>
            <a:solidFill>
              <a:srgbClr val="EBBFE1"/>
            </a:solidFill>
            <a:ln w="3175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Noto Sans TC Medium" panose="020B0600000000000000" pitchFamily="34" charset="-128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FFF8E138-7319-2AC7-9F4A-36DA3C4CCAD3}"/>
                </a:ext>
              </a:extLst>
            </p:cNvPr>
            <p:cNvSpPr/>
            <p:nvPr/>
          </p:nvSpPr>
          <p:spPr>
            <a:xfrm>
              <a:off x="303229" y="193249"/>
              <a:ext cx="11585542" cy="640080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Noto Sans TC Medium" panose="020B0600000000000000" pitchFamily="34" charset="-128"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072580B0-2A2F-69C2-2CD3-BA6DE6B28AB7}"/>
                </a:ext>
              </a:extLst>
            </p:cNvPr>
            <p:cNvSpPr/>
            <p:nvPr/>
          </p:nvSpPr>
          <p:spPr>
            <a:xfrm>
              <a:off x="303229" y="189421"/>
              <a:ext cx="11585542" cy="469605"/>
            </a:xfrm>
            <a:prstGeom prst="rect">
              <a:avLst/>
            </a:prstGeom>
            <a:pattFill prst="smGrid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 w="31750">
              <a:solidFill>
                <a:schemeClr val="tx2">
                  <a:lumMod val="75000"/>
                </a:schemeClr>
              </a:solidFill>
            </a:ln>
            <a:effectLst>
              <a:outerShdw dist="63500" dir="5400000" algn="t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marL="723900" lvl="2">
                <a:defRPr/>
              </a:pPr>
              <a:r>
                <a:rPr lang="zh-TW" altLang="en-US" sz="2400" b="1" kern="0" dirty="0">
                  <a:ln w="9525">
                    <a:solidFill>
                      <a:srgbClr val="44546A">
                        <a:lumMod val="75000"/>
                      </a:srgbClr>
                    </a:solidFill>
                  </a:ln>
                  <a:solidFill>
                    <a:srgbClr val="FF7C80"/>
                  </a:solidFill>
                  <a:latin typeface="Noto Sans TC Medium" panose="020B0600000000000000" pitchFamily="34" charset="-128"/>
                  <a:ea typeface="Noto Sans TC Medium" panose="020B0600000000000000" pitchFamily="34" charset="-128"/>
                </a:rPr>
                <a:t>個人展示</a:t>
              </a:r>
              <a:endParaRPr lang="ko-KR" altLang="en-US" sz="2400" dirty="0">
                <a:ln w="9525">
                  <a:solidFill>
                    <a:schemeClr val="tx1"/>
                  </a:solidFill>
                </a:ln>
                <a:solidFill>
                  <a:prstClr val="white">
                    <a:lumMod val="50000"/>
                  </a:prstClr>
                </a:solidFill>
                <a:latin typeface="Noto Sans TC Medium" panose="020B0600000000000000" pitchFamily="34" charset="-128"/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2023B39E-912C-802C-5C17-744A46050F7A}"/>
                </a:ext>
              </a:extLst>
            </p:cNvPr>
            <p:cNvSpPr/>
            <p:nvPr/>
          </p:nvSpPr>
          <p:spPr>
            <a:xfrm>
              <a:off x="11207988" y="304520"/>
              <a:ext cx="180000" cy="180000"/>
            </a:xfrm>
            <a:prstGeom prst="ellipse">
              <a:avLst/>
            </a:prstGeom>
            <a:solidFill>
              <a:srgbClr val="EBBFE1"/>
            </a:solidFill>
            <a:ln w="3175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Noto Sans TC Medium" panose="020B0600000000000000" pitchFamily="34" charset="-128"/>
              </a:endParaRP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BD689698-AF66-1421-D912-F2E46C911DEA}"/>
                </a:ext>
              </a:extLst>
            </p:cNvPr>
            <p:cNvSpPr/>
            <p:nvPr/>
          </p:nvSpPr>
          <p:spPr>
            <a:xfrm>
              <a:off x="11506949" y="304520"/>
              <a:ext cx="180000" cy="180000"/>
            </a:xfrm>
            <a:prstGeom prst="ellipse">
              <a:avLst/>
            </a:prstGeom>
            <a:solidFill>
              <a:srgbClr val="366DEB"/>
            </a:solidFill>
            <a:ln w="3175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Noto Sans TC Medium" panose="020B0600000000000000" pitchFamily="34" charset="-128"/>
              </a:endParaRPr>
            </a:p>
          </p:txBody>
        </p: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B31A03F6-6D5F-B590-89B4-898E442D64EF}"/>
                </a:ext>
              </a:extLst>
            </p:cNvPr>
            <p:cNvSpPr/>
            <p:nvPr/>
          </p:nvSpPr>
          <p:spPr>
            <a:xfrm>
              <a:off x="303229" y="193249"/>
              <a:ext cx="500783" cy="469604"/>
            </a:xfrm>
            <a:prstGeom prst="rect">
              <a:avLst/>
            </a:prstGeom>
            <a:solidFill>
              <a:srgbClr val="366DEB"/>
            </a:solidFill>
            <a:ln w="3175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Noto Sans TC Medium" panose="020B0600000000000000" pitchFamily="34" charset="-128"/>
              </a:endParaRPr>
            </a:p>
          </p:txBody>
        </p:sp>
        <p:grpSp>
          <p:nvGrpSpPr>
            <p:cNvPr id="22" name="Group 16">
              <a:extLst>
                <a:ext uri="{FF2B5EF4-FFF2-40B4-BE49-F238E27FC236}">
                  <a16:creationId xmlns:a16="http://schemas.microsoft.com/office/drawing/2014/main" id="{11255E9F-76E7-C9B1-D0AF-0ED1177971A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40700" y="287246"/>
              <a:ext cx="225839" cy="259579"/>
              <a:chOff x="1039" y="1681"/>
              <a:chExt cx="1071" cy="1231"/>
            </a:xfrm>
            <a:solidFill>
              <a:schemeClr val="bg1"/>
            </a:solidFill>
          </p:grpSpPr>
          <p:sp>
            <p:nvSpPr>
              <p:cNvPr id="37" name="Freeform 17">
                <a:extLst>
                  <a:ext uri="{FF2B5EF4-FFF2-40B4-BE49-F238E27FC236}">
                    <a16:creationId xmlns:a16="http://schemas.microsoft.com/office/drawing/2014/main" id="{ED916E8B-F449-9F03-AB47-3C765989499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39" y="1681"/>
                <a:ext cx="1071" cy="1099"/>
              </a:xfrm>
              <a:custGeom>
                <a:avLst/>
                <a:gdLst>
                  <a:gd name="T0" fmla="*/ 3169 w 3212"/>
                  <a:gd name="T1" fmla="*/ 566 h 3298"/>
                  <a:gd name="T2" fmla="*/ 3035 w 3212"/>
                  <a:gd name="T3" fmla="*/ 475 h 3298"/>
                  <a:gd name="T4" fmla="*/ 2711 w 3212"/>
                  <a:gd name="T5" fmla="*/ 199 h 3298"/>
                  <a:gd name="T6" fmla="*/ 2384 w 3212"/>
                  <a:gd name="T7" fmla="*/ 19 h 3298"/>
                  <a:gd name="T8" fmla="*/ 2347 w 3212"/>
                  <a:gd name="T9" fmla="*/ 4 h 3298"/>
                  <a:gd name="T10" fmla="*/ 2278 w 3212"/>
                  <a:gd name="T11" fmla="*/ 47 h 3298"/>
                  <a:gd name="T12" fmla="*/ 2171 w 3212"/>
                  <a:gd name="T13" fmla="*/ 190 h 3298"/>
                  <a:gd name="T14" fmla="*/ 1698 w 3212"/>
                  <a:gd name="T15" fmla="*/ 610 h 3298"/>
                  <a:gd name="T16" fmla="*/ 716 w 3212"/>
                  <a:gd name="T17" fmla="*/ 1337 h 3298"/>
                  <a:gd name="T18" fmla="*/ 296 w 3212"/>
                  <a:gd name="T19" fmla="*/ 1713 h 3298"/>
                  <a:gd name="T20" fmla="*/ 59 w 3212"/>
                  <a:gd name="T21" fmla="*/ 2061 h 3298"/>
                  <a:gd name="T22" fmla="*/ 0 w 3212"/>
                  <a:gd name="T23" fmla="*/ 2479 h 3298"/>
                  <a:gd name="T24" fmla="*/ 29 w 3212"/>
                  <a:gd name="T25" fmla="*/ 2758 h 3298"/>
                  <a:gd name="T26" fmla="*/ 183 w 3212"/>
                  <a:gd name="T27" fmla="*/ 2915 h 3298"/>
                  <a:gd name="T28" fmla="*/ 615 w 3212"/>
                  <a:gd name="T29" fmla="*/ 3255 h 3298"/>
                  <a:gd name="T30" fmla="*/ 886 w 3212"/>
                  <a:gd name="T31" fmla="*/ 3291 h 3298"/>
                  <a:gd name="T32" fmla="*/ 1138 w 3212"/>
                  <a:gd name="T33" fmla="*/ 3171 h 3298"/>
                  <a:gd name="T34" fmla="*/ 1808 w 3212"/>
                  <a:gd name="T35" fmla="*/ 2600 h 3298"/>
                  <a:gd name="T36" fmla="*/ 2812 w 3212"/>
                  <a:gd name="T37" fmla="*/ 1724 h 3298"/>
                  <a:gd name="T38" fmla="*/ 3103 w 3212"/>
                  <a:gd name="T39" fmla="*/ 1438 h 3298"/>
                  <a:gd name="T40" fmla="*/ 3146 w 3212"/>
                  <a:gd name="T41" fmla="*/ 1401 h 3298"/>
                  <a:gd name="T42" fmla="*/ 3193 w 3212"/>
                  <a:gd name="T43" fmla="*/ 1183 h 3298"/>
                  <a:gd name="T44" fmla="*/ 3208 w 3212"/>
                  <a:gd name="T45" fmla="*/ 620 h 3298"/>
                  <a:gd name="T46" fmla="*/ 1001 w 3212"/>
                  <a:gd name="T47" fmla="*/ 3114 h 3298"/>
                  <a:gd name="T48" fmla="*/ 881 w 3212"/>
                  <a:gd name="T49" fmla="*/ 3066 h 3298"/>
                  <a:gd name="T50" fmla="*/ 844 w 3212"/>
                  <a:gd name="T51" fmla="*/ 2610 h 3298"/>
                  <a:gd name="T52" fmla="*/ 840 w 3212"/>
                  <a:gd name="T53" fmla="*/ 2398 h 3298"/>
                  <a:gd name="T54" fmla="*/ 401 w 3212"/>
                  <a:gd name="T55" fmla="*/ 2082 h 3298"/>
                  <a:gd name="T56" fmla="*/ 241 w 3212"/>
                  <a:gd name="T57" fmla="*/ 1969 h 3298"/>
                  <a:gd name="T58" fmla="*/ 752 w 3212"/>
                  <a:gd name="T59" fmla="*/ 2141 h 3298"/>
                  <a:gd name="T60" fmla="*/ 1034 w 3212"/>
                  <a:gd name="T61" fmla="*/ 2354 h 3298"/>
                  <a:gd name="T62" fmla="*/ 1418 w 3212"/>
                  <a:gd name="T63" fmla="*/ 2074 h 3298"/>
                  <a:gd name="T64" fmla="*/ 1624 w 3212"/>
                  <a:gd name="T65" fmla="*/ 1847 h 3298"/>
                  <a:gd name="T66" fmla="*/ 1420 w 3212"/>
                  <a:gd name="T67" fmla="*/ 1596 h 3298"/>
                  <a:gd name="T68" fmla="*/ 1082 w 3212"/>
                  <a:gd name="T69" fmla="*/ 1248 h 3298"/>
                  <a:gd name="T70" fmla="*/ 1614 w 3212"/>
                  <a:gd name="T71" fmla="*/ 825 h 3298"/>
                  <a:gd name="T72" fmla="*/ 2194 w 3212"/>
                  <a:gd name="T73" fmla="*/ 338 h 3298"/>
                  <a:gd name="T74" fmla="*/ 2374 w 3212"/>
                  <a:gd name="T75" fmla="*/ 118 h 3298"/>
                  <a:gd name="T76" fmla="*/ 2661 w 3212"/>
                  <a:gd name="T77" fmla="*/ 304 h 3298"/>
                  <a:gd name="T78" fmla="*/ 2993 w 3212"/>
                  <a:gd name="T79" fmla="*/ 603 h 3298"/>
                  <a:gd name="T80" fmla="*/ 2474 w 3212"/>
                  <a:gd name="T81" fmla="*/ 1257 h 3298"/>
                  <a:gd name="T82" fmla="*/ 1732 w 3212"/>
                  <a:gd name="T83" fmla="*/ 1951 h 3298"/>
                  <a:gd name="T84" fmla="*/ 1047 w 3212"/>
                  <a:gd name="T85" fmla="*/ 2462 h 3298"/>
                  <a:gd name="T86" fmla="*/ 1012 w 3212"/>
                  <a:gd name="T87" fmla="*/ 2472 h 3298"/>
                  <a:gd name="T88" fmla="*/ 3078 w 3212"/>
                  <a:gd name="T89" fmla="*/ 1147 h 3298"/>
                  <a:gd name="T90" fmla="*/ 3067 w 3212"/>
                  <a:gd name="T91" fmla="*/ 1301 h 3298"/>
                  <a:gd name="T92" fmla="*/ 3051 w 3212"/>
                  <a:gd name="T93" fmla="*/ 1343 h 3298"/>
                  <a:gd name="T94" fmla="*/ 3018 w 3212"/>
                  <a:gd name="T95" fmla="*/ 1366 h 3298"/>
                  <a:gd name="T96" fmla="*/ 2890 w 3212"/>
                  <a:gd name="T97" fmla="*/ 1493 h 3298"/>
                  <a:gd name="T98" fmla="*/ 1823 w 3212"/>
                  <a:gd name="T99" fmla="*/ 2434 h 3298"/>
                  <a:gd name="T100" fmla="*/ 1765 w 3212"/>
                  <a:gd name="T101" fmla="*/ 2231 h 3298"/>
                  <a:gd name="T102" fmla="*/ 1749 w 3212"/>
                  <a:gd name="T103" fmla="*/ 2105 h 3298"/>
                  <a:gd name="T104" fmla="*/ 2236 w 3212"/>
                  <a:gd name="T105" fmla="*/ 1651 h 3298"/>
                  <a:gd name="T106" fmla="*/ 3095 w 3212"/>
                  <a:gd name="T107" fmla="*/ 770 h 3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212" h="3298">
                    <a:moveTo>
                      <a:pt x="3208" y="620"/>
                    </a:moveTo>
                    <a:lnTo>
                      <a:pt x="3206" y="606"/>
                    </a:lnTo>
                    <a:lnTo>
                      <a:pt x="3192" y="581"/>
                    </a:lnTo>
                    <a:lnTo>
                      <a:pt x="3169" y="566"/>
                    </a:lnTo>
                    <a:lnTo>
                      <a:pt x="3143" y="561"/>
                    </a:lnTo>
                    <a:lnTo>
                      <a:pt x="3130" y="564"/>
                    </a:lnTo>
                    <a:lnTo>
                      <a:pt x="3101" y="533"/>
                    </a:lnTo>
                    <a:lnTo>
                      <a:pt x="3035" y="475"/>
                    </a:lnTo>
                    <a:lnTo>
                      <a:pt x="3003" y="448"/>
                    </a:lnTo>
                    <a:lnTo>
                      <a:pt x="2931" y="383"/>
                    </a:lnTo>
                    <a:lnTo>
                      <a:pt x="2786" y="258"/>
                    </a:lnTo>
                    <a:lnTo>
                      <a:pt x="2711" y="199"/>
                    </a:lnTo>
                    <a:lnTo>
                      <a:pt x="2651" y="148"/>
                    </a:lnTo>
                    <a:lnTo>
                      <a:pt x="2507" y="53"/>
                    </a:lnTo>
                    <a:lnTo>
                      <a:pt x="2432" y="24"/>
                    </a:lnTo>
                    <a:lnTo>
                      <a:pt x="2384" y="19"/>
                    </a:lnTo>
                    <a:lnTo>
                      <a:pt x="2363" y="20"/>
                    </a:lnTo>
                    <a:lnTo>
                      <a:pt x="2361" y="17"/>
                    </a:lnTo>
                    <a:lnTo>
                      <a:pt x="2358" y="14"/>
                    </a:lnTo>
                    <a:lnTo>
                      <a:pt x="2347" y="4"/>
                    </a:lnTo>
                    <a:lnTo>
                      <a:pt x="2320" y="0"/>
                    </a:lnTo>
                    <a:lnTo>
                      <a:pt x="2294" y="10"/>
                    </a:lnTo>
                    <a:lnTo>
                      <a:pt x="2278" y="32"/>
                    </a:lnTo>
                    <a:lnTo>
                      <a:pt x="2278" y="47"/>
                    </a:lnTo>
                    <a:lnTo>
                      <a:pt x="2276" y="62"/>
                    </a:lnTo>
                    <a:lnTo>
                      <a:pt x="2253" y="102"/>
                    </a:lnTo>
                    <a:lnTo>
                      <a:pt x="2199" y="163"/>
                    </a:lnTo>
                    <a:lnTo>
                      <a:pt x="2171" y="190"/>
                    </a:lnTo>
                    <a:lnTo>
                      <a:pt x="2102" y="260"/>
                    </a:lnTo>
                    <a:lnTo>
                      <a:pt x="1952" y="394"/>
                    </a:lnTo>
                    <a:lnTo>
                      <a:pt x="1878" y="459"/>
                    </a:lnTo>
                    <a:lnTo>
                      <a:pt x="1698" y="610"/>
                    </a:lnTo>
                    <a:lnTo>
                      <a:pt x="1326" y="897"/>
                    </a:lnTo>
                    <a:lnTo>
                      <a:pt x="1138" y="1036"/>
                    </a:lnTo>
                    <a:lnTo>
                      <a:pt x="969" y="1157"/>
                    </a:lnTo>
                    <a:lnTo>
                      <a:pt x="716" y="1337"/>
                    </a:lnTo>
                    <a:lnTo>
                      <a:pt x="553" y="1467"/>
                    </a:lnTo>
                    <a:lnTo>
                      <a:pt x="475" y="1536"/>
                    </a:lnTo>
                    <a:lnTo>
                      <a:pt x="415" y="1592"/>
                    </a:lnTo>
                    <a:lnTo>
                      <a:pt x="296" y="1713"/>
                    </a:lnTo>
                    <a:lnTo>
                      <a:pt x="186" y="1845"/>
                    </a:lnTo>
                    <a:lnTo>
                      <a:pt x="117" y="1951"/>
                    </a:lnTo>
                    <a:lnTo>
                      <a:pt x="77" y="2024"/>
                    </a:lnTo>
                    <a:lnTo>
                      <a:pt x="59" y="2061"/>
                    </a:lnTo>
                    <a:lnTo>
                      <a:pt x="44" y="2100"/>
                    </a:lnTo>
                    <a:lnTo>
                      <a:pt x="21" y="2181"/>
                    </a:lnTo>
                    <a:lnTo>
                      <a:pt x="2" y="2306"/>
                    </a:lnTo>
                    <a:lnTo>
                      <a:pt x="0" y="2479"/>
                    </a:lnTo>
                    <a:lnTo>
                      <a:pt x="12" y="2650"/>
                    </a:lnTo>
                    <a:lnTo>
                      <a:pt x="18" y="2732"/>
                    </a:lnTo>
                    <a:lnTo>
                      <a:pt x="19" y="2742"/>
                    </a:lnTo>
                    <a:lnTo>
                      <a:pt x="29" y="2758"/>
                    </a:lnTo>
                    <a:lnTo>
                      <a:pt x="49" y="2771"/>
                    </a:lnTo>
                    <a:lnTo>
                      <a:pt x="67" y="2770"/>
                    </a:lnTo>
                    <a:lnTo>
                      <a:pt x="101" y="2817"/>
                    </a:lnTo>
                    <a:lnTo>
                      <a:pt x="183" y="2915"/>
                    </a:lnTo>
                    <a:lnTo>
                      <a:pt x="278" y="3016"/>
                    </a:lnTo>
                    <a:lnTo>
                      <a:pt x="383" y="3109"/>
                    </a:lnTo>
                    <a:lnTo>
                      <a:pt x="497" y="3193"/>
                    </a:lnTo>
                    <a:lnTo>
                      <a:pt x="615" y="3255"/>
                    </a:lnTo>
                    <a:lnTo>
                      <a:pt x="704" y="3285"/>
                    </a:lnTo>
                    <a:lnTo>
                      <a:pt x="765" y="3297"/>
                    </a:lnTo>
                    <a:lnTo>
                      <a:pt x="825" y="3298"/>
                    </a:lnTo>
                    <a:lnTo>
                      <a:pt x="886" y="3291"/>
                    </a:lnTo>
                    <a:lnTo>
                      <a:pt x="916" y="3282"/>
                    </a:lnTo>
                    <a:lnTo>
                      <a:pt x="955" y="3271"/>
                    </a:lnTo>
                    <a:lnTo>
                      <a:pt x="1030" y="3236"/>
                    </a:lnTo>
                    <a:lnTo>
                      <a:pt x="1138" y="3171"/>
                    </a:lnTo>
                    <a:lnTo>
                      <a:pt x="1342" y="3009"/>
                    </a:lnTo>
                    <a:lnTo>
                      <a:pt x="1463" y="2899"/>
                    </a:lnTo>
                    <a:lnTo>
                      <a:pt x="1634" y="2748"/>
                    </a:lnTo>
                    <a:lnTo>
                      <a:pt x="1808" y="2600"/>
                    </a:lnTo>
                    <a:lnTo>
                      <a:pt x="2017" y="2424"/>
                    </a:lnTo>
                    <a:lnTo>
                      <a:pt x="2429" y="2066"/>
                    </a:lnTo>
                    <a:lnTo>
                      <a:pt x="2633" y="1884"/>
                    </a:lnTo>
                    <a:lnTo>
                      <a:pt x="2812" y="1724"/>
                    </a:lnTo>
                    <a:lnTo>
                      <a:pt x="2987" y="1560"/>
                    </a:lnTo>
                    <a:lnTo>
                      <a:pt x="3021" y="1530"/>
                    </a:lnTo>
                    <a:lnTo>
                      <a:pt x="3075" y="1478"/>
                    </a:lnTo>
                    <a:lnTo>
                      <a:pt x="3103" y="1438"/>
                    </a:lnTo>
                    <a:lnTo>
                      <a:pt x="3111" y="1416"/>
                    </a:lnTo>
                    <a:lnTo>
                      <a:pt x="3124" y="1415"/>
                    </a:lnTo>
                    <a:lnTo>
                      <a:pt x="3134" y="1409"/>
                    </a:lnTo>
                    <a:lnTo>
                      <a:pt x="3146" y="1401"/>
                    </a:lnTo>
                    <a:lnTo>
                      <a:pt x="3163" y="1378"/>
                    </a:lnTo>
                    <a:lnTo>
                      <a:pt x="3180" y="1337"/>
                    </a:lnTo>
                    <a:lnTo>
                      <a:pt x="3192" y="1241"/>
                    </a:lnTo>
                    <a:lnTo>
                      <a:pt x="3193" y="1183"/>
                    </a:lnTo>
                    <a:lnTo>
                      <a:pt x="3202" y="1042"/>
                    </a:lnTo>
                    <a:lnTo>
                      <a:pt x="3212" y="832"/>
                    </a:lnTo>
                    <a:lnTo>
                      <a:pt x="3212" y="691"/>
                    </a:lnTo>
                    <a:lnTo>
                      <a:pt x="3208" y="620"/>
                    </a:lnTo>
                    <a:close/>
                    <a:moveTo>
                      <a:pt x="1004" y="2495"/>
                    </a:moveTo>
                    <a:lnTo>
                      <a:pt x="998" y="2649"/>
                    </a:lnTo>
                    <a:lnTo>
                      <a:pt x="999" y="2958"/>
                    </a:lnTo>
                    <a:lnTo>
                      <a:pt x="1001" y="3114"/>
                    </a:lnTo>
                    <a:lnTo>
                      <a:pt x="942" y="3145"/>
                    </a:lnTo>
                    <a:lnTo>
                      <a:pt x="880" y="3170"/>
                    </a:lnTo>
                    <a:lnTo>
                      <a:pt x="884" y="3137"/>
                    </a:lnTo>
                    <a:lnTo>
                      <a:pt x="881" y="3066"/>
                    </a:lnTo>
                    <a:lnTo>
                      <a:pt x="868" y="2961"/>
                    </a:lnTo>
                    <a:lnTo>
                      <a:pt x="860" y="2895"/>
                    </a:lnTo>
                    <a:lnTo>
                      <a:pt x="850" y="2780"/>
                    </a:lnTo>
                    <a:lnTo>
                      <a:pt x="844" y="2610"/>
                    </a:lnTo>
                    <a:lnTo>
                      <a:pt x="850" y="2495"/>
                    </a:lnTo>
                    <a:lnTo>
                      <a:pt x="857" y="2439"/>
                    </a:lnTo>
                    <a:lnTo>
                      <a:pt x="856" y="2424"/>
                    </a:lnTo>
                    <a:lnTo>
                      <a:pt x="840" y="2398"/>
                    </a:lnTo>
                    <a:lnTo>
                      <a:pt x="828" y="2390"/>
                    </a:lnTo>
                    <a:lnTo>
                      <a:pt x="717" y="2318"/>
                    </a:lnTo>
                    <a:lnTo>
                      <a:pt x="506" y="2162"/>
                    </a:lnTo>
                    <a:lnTo>
                      <a:pt x="401" y="2082"/>
                    </a:lnTo>
                    <a:lnTo>
                      <a:pt x="382" y="2064"/>
                    </a:lnTo>
                    <a:lnTo>
                      <a:pt x="314" y="2010"/>
                    </a:lnTo>
                    <a:lnTo>
                      <a:pt x="264" y="1978"/>
                    </a:lnTo>
                    <a:lnTo>
                      <a:pt x="241" y="1969"/>
                    </a:lnTo>
                    <a:lnTo>
                      <a:pt x="294" y="1899"/>
                    </a:lnTo>
                    <a:lnTo>
                      <a:pt x="350" y="1830"/>
                    </a:lnTo>
                    <a:lnTo>
                      <a:pt x="510" y="1955"/>
                    </a:lnTo>
                    <a:lnTo>
                      <a:pt x="752" y="2141"/>
                    </a:lnTo>
                    <a:lnTo>
                      <a:pt x="909" y="2270"/>
                    </a:lnTo>
                    <a:lnTo>
                      <a:pt x="985" y="2338"/>
                    </a:lnTo>
                    <a:lnTo>
                      <a:pt x="999" y="2349"/>
                    </a:lnTo>
                    <a:lnTo>
                      <a:pt x="1034" y="2354"/>
                    </a:lnTo>
                    <a:lnTo>
                      <a:pt x="1053" y="2346"/>
                    </a:lnTo>
                    <a:lnTo>
                      <a:pt x="1132" y="2302"/>
                    </a:lnTo>
                    <a:lnTo>
                      <a:pt x="1280" y="2195"/>
                    </a:lnTo>
                    <a:lnTo>
                      <a:pt x="1418" y="2074"/>
                    </a:lnTo>
                    <a:lnTo>
                      <a:pt x="1548" y="1943"/>
                    </a:lnTo>
                    <a:lnTo>
                      <a:pt x="1610" y="1877"/>
                    </a:lnTo>
                    <a:lnTo>
                      <a:pt x="1617" y="1868"/>
                    </a:lnTo>
                    <a:lnTo>
                      <a:pt x="1624" y="1847"/>
                    </a:lnTo>
                    <a:lnTo>
                      <a:pt x="1626" y="1827"/>
                    </a:lnTo>
                    <a:lnTo>
                      <a:pt x="1617" y="1807"/>
                    </a:lnTo>
                    <a:lnTo>
                      <a:pt x="1610" y="1796"/>
                    </a:lnTo>
                    <a:lnTo>
                      <a:pt x="1420" y="1596"/>
                    </a:lnTo>
                    <a:lnTo>
                      <a:pt x="1231" y="1395"/>
                    </a:lnTo>
                    <a:lnTo>
                      <a:pt x="1201" y="1360"/>
                    </a:lnTo>
                    <a:lnTo>
                      <a:pt x="1132" y="1288"/>
                    </a:lnTo>
                    <a:lnTo>
                      <a:pt x="1082" y="1248"/>
                    </a:lnTo>
                    <a:lnTo>
                      <a:pt x="1056" y="1235"/>
                    </a:lnTo>
                    <a:lnTo>
                      <a:pt x="1244" y="1103"/>
                    </a:lnTo>
                    <a:lnTo>
                      <a:pt x="1430" y="964"/>
                    </a:lnTo>
                    <a:lnTo>
                      <a:pt x="1614" y="825"/>
                    </a:lnTo>
                    <a:lnTo>
                      <a:pt x="1885" y="607"/>
                    </a:lnTo>
                    <a:lnTo>
                      <a:pt x="2060" y="458"/>
                    </a:lnTo>
                    <a:lnTo>
                      <a:pt x="2145" y="380"/>
                    </a:lnTo>
                    <a:lnTo>
                      <a:pt x="2194" y="338"/>
                    </a:lnTo>
                    <a:lnTo>
                      <a:pt x="2299" y="235"/>
                    </a:lnTo>
                    <a:lnTo>
                      <a:pt x="2344" y="177"/>
                    </a:lnTo>
                    <a:lnTo>
                      <a:pt x="2367" y="138"/>
                    </a:lnTo>
                    <a:lnTo>
                      <a:pt x="2374" y="118"/>
                    </a:lnTo>
                    <a:lnTo>
                      <a:pt x="2422" y="140"/>
                    </a:lnTo>
                    <a:lnTo>
                      <a:pt x="2466" y="163"/>
                    </a:lnTo>
                    <a:lnTo>
                      <a:pt x="2534" y="206"/>
                    </a:lnTo>
                    <a:lnTo>
                      <a:pt x="2661" y="304"/>
                    </a:lnTo>
                    <a:lnTo>
                      <a:pt x="2721" y="354"/>
                    </a:lnTo>
                    <a:lnTo>
                      <a:pt x="2833" y="453"/>
                    </a:lnTo>
                    <a:lnTo>
                      <a:pt x="2944" y="554"/>
                    </a:lnTo>
                    <a:lnTo>
                      <a:pt x="2993" y="603"/>
                    </a:lnTo>
                    <a:lnTo>
                      <a:pt x="3048" y="646"/>
                    </a:lnTo>
                    <a:lnTo>
                      <a:pt x="2937" y="771"/>
                    </a:lnTo>
                    <a:lnTo>
                      <a:pt x="2708" y="1016"/>
                    </a:lnTo>
                    <a:lnTo>
                      <a:pt x="2474" y="1257"/>
                    </a:lnTo>
                    <a:lnTo>
                      <a:pt x="2233" y="1490"/>
                    </a:lnTo>
                    <a:lnTo>
                      <a:pt x="2112" y="1605"/>
                    </a:lnTo>
                    <a:lnTo>
                      <a:pt x="1987" y="1720"/>
                    </a:lnTo>
                    <a:lnTo>
                      <a:pt x="1732" y="1951"/>
                    </a:lnTo>
                    <a:lnTo>
                      <a:pt x="1467" y="2169"/>
                    </a:lnTo>
                    <a:lnTo>
                      <a:pt x="1261" y="2322"/>
                    </a:lnTo>
                    <a:lnTo>
                      <a:pt x="1120" y="2417"/>
                    </a:lnTo>
                    <a:lnTo>
                      <a:pt x="1047" y="2462"/>
                    </a:lnTo>
                    <a:lnTo>
                      <a:pt x="1047" y="2462"/>
                    </a:lnTo>
                    <a:lnTo>
                      <a:pt x="1047" y="2463"/>
                    </a:lnTo>
                    <a:lnTo>
                      <a:pt x="1033" y="2460"/>
                    </a:lnTo>
                    <a:lnTo>
                      <a:pt x="1012" y="2472"/>
                    </a:lnTo>
                    <a:lnTo>
                      <a:pt x="1005" y="2485"/>
                    </a:lnTo>
                    <a:lnTo>
                      <a:pt x="1004" y="2495"/>
                    </a:lnTo>
                    <a:close/>
                    <a:moveTo>
                      <a:pt x="3082" y="1081"/>
                    </a:moveTo>
                    <a:lnTo>
                      <a:pt x="3078" y="1147"/>
                    </a:lnTo>
                    <a:lnTo>
                      <a:pt x="3074" y="1213"/>
                    </a:lnTo>
                    <a:lnTo>
                      <a:pt x="3072" y="1247"/>
                    </a:lnTo>
                    <a:lnTo>
                      <a:pt x="3069" y="1280"/>
                    </a:lnTo>
                    <a:lnTo>
                      <a:pt x="3067" y="1301"/>
                    </a:lnTo>
                    <a:lnTo>
                      <a:pt x="3065" y="1316"/>
                    </a:lnTo>
                    <a:lnTo>
                      <a:pt x="3059" y="1320"/>
                    </a:lnTo>
                    <a:lnTo>
                      <a:pt x="3052" y="1334"/>
                    </a:lnTo>
                    <a:lnTo>
                      <a:pt x="3051" y="1343"/>
                    </a:lnTo>
                    <a:lnTo>
                      <a:pt x="3038" y="1349"/>
                    </a:lnTo>
                    <a:lnTo>
                      <a:pt x="3018" y="1372"/>
                    </a:lnTo>
                    <a:lnTo>
                      <a:pt x="3016" y="1389"/>
                    </a:lnTo>
                    <a:lnTo>
                      <a:pt x="3018" y="1366"/>
                    </a:lnTo>
                    <a:lnTo>
                      <a:pt x="3010" y="1369"/>
                    </a:lnTo>
                    <a:lnTo>
                      <a:pt x="2990" y="1393"/>
                    </a:lnTo>
                    <a:lnTo>
                      <a:pt x="2941" y="1444"/>
                    </a:lnTo>
                    <a:lnTo>
                      <a:pt x="2890" y="1493"/>
                    </a:lnTo>
                    <a:lnTo>
                      <a:pt x="2734" y="1637"/>
                    </a:lnTo>
                    <a:lnTo>
                      <a:pt x="2574" y="1779"/>
                    </a:lnTo>
                    <a:lnTo>
                      <a:pt x="2201" y="2110"/>
                    </a:lnTo>
                    <a:lnTo>
                      <a:pt x="1823" y="2434"/>
                    </a:lnTo>
                    <a:lnTo>
                      <a:pt x="1804" y="2451"/>
                    </a:lnTo>
                    <a:lnTo>
                      <a:pt x="1785" y="2467"/>
                    </a:lnTo>
                    <a:lnTo>
                      <a:pt x="1778" y="2349"/>
                    </a:lnTo>
                    <a:lnTo>
                      <a:pt x="1765" y="2231"/>
                    </a:lnTo>
                    <a:lnTo>
                      <a:pt x="1764" y="2181"/>
                    </a:lnTo>
                    <a:lnTo>
                      <a:pt x="1765" y="2130"/>
                    </a:lnTo>
                    <a:lnTo>
                      <a:pt x="1764" y="2118"/>
                    </a:lnTo>
                    <a:lnTo>
                      <a:pt x="1749" y="2105"/>
                    </a:lnTo>
                    <a:lnTo>
                      <a:pt x="1739" y="2103"/>
                    </a:lnTo>
                    <a:lnTo>
                      <a:pt x="1927" y="1936"/>
                    </a:lnTo>
                    <a:lnTo>
                      <a:pt x="2106" y="1769"/>
                    </a:lnTo>
                    <a:lnTo>
                      <a:pt x="2236" y="1651"/>
                    </a:lnTo>
                    <a:lnTo>
                      <a:pt x="2489" y="1406"/>
                    </a:lnTo>
                    <a:lnTo>
                      <a:pt x="2737" y="1157"/>
                    </a:lnTo>
                    <a:lnTo>
                      <a:pt x="2977" y="901"/>
                    </a:lnTo>
                    <a:lnTo>
                      <a:pt x="3095" y="770"/>
                    </a:lnTo>
                    <a:lnTo>
                      <a:pt x="3093" y="926"/>
                    </a:lnTo>
                    <a:lnTo>
                      <a:pt x="3082" y="10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white"/>
                  </a:solidFill>
                  <a:latin typeface="Noto Sans TC Medium" panose="020B0600000000000000" pitchFamily="34" charset="-128"/>
                </a:endParaRPr>
              </a:p>
            </p:txBody>
          </p:sp>
          <p:sp>
            <p:nvSpPr>
              <p:cNvPr id="38" name="Freeform 18">
                <a:extLst>
                  <a:ext uri="{FF2B5EF4-FFF2-40B4-BE49-F238E27FC236}">
                    <a16:creationId xmlns:a16="http://schemas.microsoft.com/office/drawing/2014/main" id="{F3DEED97-16CB-40A7-BAF6-D821967D7A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98" y="2746"/>
                <a:ext cx="212" cy="132"/>
              </a:xfrm>
              <a:custGeom>
                <a:avLst/>
                <a:gdLst>
                  <a:gd name="T0" fmla="*/ 544 w 635"/>
                  <a:gd name="T1" fmla="*/ 0 h 398"/>
                  <a:gd name="T2" fmla="*/ 504 w 635"/>
                  <a:gd name="T3" fmla="*/ 18 h 398"/>
                  <a:gd name="T4" fmla="*/ 496 w 635"/>
                  <a:gd name="T5" fmla="*/ 52 h 398"/>
                  <a:gd name="T6" fmla="*/ 530 w 635"/>
                  <a:gd name="T7" fmla="*/ 177 h 398"/>
                  <a:gd name="T8" fmla="*/ 515 w 635"/>
                  <a:gd name="T9" fmla="*/ 226 h 398"/>
                  <a:gd name="T10" fmla="*/ 478 w 635"/>
                  <a:gd name="T11" fmla="*/ 262 h 398"/>
                  <a:gd name="T12" fmla="*/ 403 w 635"/>
                  <a:gd name="T13" fmla="*/ 291 h 398"/>
                  <a:gd name="T14" fmla="*/ 352 w 635"/>
                  <a:gd name="T15" fmla="*/ 272 h 398"/>
                  <a:gd name="T16" fmla="*/ 332 w 635"/>
                  <a:gd name="T17" fmla="*/ 226 h 398"/>
                  <a:gd name="T18" fmla="*/ 331 w 635"/>
                  <a:gd name="T19" fmla="*/ 198 h 398"/>
                  <a:gd name="T20" fmla="*/ 303 w 635"/>
                  <a:gd name="T21" fmla="*/ 164 h 398"/>
                  <a:gd name="T22" fmla="*/ 246 w 635"/>
                  <a:gd name="T23" fmla="*/ 180 h 398"/>
                  <a:gd name="T24" fmla="*/ 236 w 635"/>
                  <a:gd name="T25" fmla="*/ 209 h 398"/>
                  <a:gd name="T26" fmla="*/ 220 w 635"/>
                  <a:gd name="T27" fmla="*/ 268 h 398"/>
                  <a:gd name="T28" fmla="*/ 160 w 635"/>
                  <a:gd name="T29" fmla="*/ 310 h 398"/>
                  <a:gd name="T30" fmla="*/ 122 w 635"/>
                  <a:gd name="T31" fmla="*/ 304 h 398"/>
                  <a:gd name="T32" fmla="*/ 83 w 635"/>
                  <a:gd name="T33" fmla="*/ 270 h 398"/>
                  <a:gd name="T34" fmla="*/ 83 w 635"/>
                  <a:gd name="T35" fmla="*/ 182 h 398"/>
                  <a:gd name="T36" fmla="*/ 90 w 635"/>
                  <a:gd name="T37" fmla="*/ 149 h 398"/>
                  <a:gd name="T38" fmla="*/ 62 w 635"/>
                  <a:gd name="T39" fmla="*/ 126 h 398"/>
                  <a:gd name="T40" fmla="*/ 34 w 635"/>
                  <a:gd name="T41" fmla="*/ 139 h 398"/>
                  <a:gd name="T42" fmla="*/ 7 w 635"/>
                  <a:gd name="T43" fmla="*/ 193 h 398"/>
                  <a:gd name="T44" fmla="*/ 3 w 635"/>
                  <a:gd name="T45" fmla="*/ 268 h 398"/>
                  <a:gd name="T46" fmla="*/ 31 w 635"/>
                  <a:gd name="T47" fmla="*/ 336 h 398"/>
                  <a:gd name="T48" fmla="*/ 93 w 635"/>
                  <a:gd name="T49" fmla="*/ 383 h 398"/>
                  <a:gd name="T50" fmla="*/ 139 w 635"/>
                  <a:gd name="T51" fmla="*/ 398 h 398"/>
                  <a:gd name="T52" fmla="*/ 229 w 635"/>
                  <a:gd name="T53" fmla="*/ 383 h 398"/>
                  <a:gd name="T54" fmla="*/ 279 w 635"/>
                  <a:gd name="T55" fmla="*/ 339 h 398"/>
                  <a:gd name="T56" fmla="*/ 350 w 635"/>
                  <a:gd name="T57" fmla="*/ 379 h 398"/>
                  <a:gd name="T58" fmla="*/ 470 w 635"/>
                  <a:gd name="T59" fmla="*/ 375 h 398"/>
                  <a:gd name="T60" fmla="*/ 527 w 635"/>
                  <a:gd name="T61" fmla="*/ 350 h 398"/>
                  <a:gd name="T62" fmla="*/ 600 w 635"/>
                  <a:gd name="T63" fmla="*/ 271 h 398"/>
                  <a:gd name="T64" fmla="*/ 635 w 635"/>
                  <a:gd name="T65" fmla="*/ 166 h 398"/>
                  <a:gd name="T66" fmla="*/ 614 w 635"/>
                  <a:gd name="T67" fmla="*/ 64 h 398"/>
                  <a:gd name="T68" fmla="*/ 555 w 635"/>
                  <a:gd name="T69" fmla="*/ 6 h 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635" h="398">
                    <a:moveTo>
                      <a:pt x="555" y="6"/>
                    </a:moveTo>
                    <a:lnTo>
                      <a:pt x="544" y="0"/>
                    </a:lnTo>
                    <a:lnTo>
                      <a:pt x="521" y="3"/>
                    </a:lnTo>
                    <a:lnTo>
                      <a:pt x="504" y="18"/>
                    </a:lnTo>
                    <a:lnTo>
                      <a:pt x="495" y="39"/>
                    </a:lnTo>
                    <a:lnTo>
                      <a:pt x="496" y="52"/>
                    </a:lnTo>
                    <a:lnTo>
                      <a:pt x="514" y="113"/>
                    </a:lnTo>
                    <a:lnTo>
                      <a:pt x="530" y="177"/>
                    </a:lnTo>
                    <a:lnTo>
                      <a:pt x="527" y="202"/>
                    </a:lnTo>
                    <a:lnTo>
                      <a:pt x="515" y="226"/>
                    </a:lnTo>
                    <a:lnTo>
                      <a:pt x="494" y="251"/>
                    </a:lnTo>
                    <a:lnTo>
                      <a:pt x="478" y="262"/>
                    </a:lnTo>
                    <a:lnTo>
                      <a:pt x="453" y="278"/>
                    </a:lnTo>
                    <a:lnTo>
                      <a:pt x="403" y="291"/>
                    </a:lnTo>
                    <a:lnTo>
                      <a:pt x="370" y="284"/>
                    </a:lnTo>
                    <a:lnTo>
                      <a:pt x="352" y="272"/>
                    </a:lnTo>
                    <a:lnTo>
                      <a:pt x="339" y="252"/>
                    </a:lnTo>
                    <a:lnTo>
                      <a:pt x="332" y="226"/>
                    </a:lnTo>
                    <a:lnTo>
                      <a:pt x="332" y="209"/>
                    </a:lnTo>
                    <a:lnTo>
                      <a:pt x="331" y="198"/>
                    </a:lnTo>
                    <a:lnTo>
                      <a:pt x="324" y="180"/>
                    </a:lnTo>
                    <a:lnTo>
                      <a:pt x="303" y="164"/>
                    </a:lnTo>
                    <a:lnTo>
                      <a:pt x="268" y="164"/>
                    </a:lnTo>
                    <a:lnTo>
                      <a:pt x="246" y="180"/>
                    </a:lnTo>
                    <a:lnTo>
                      <a:pt x="237" y="198"/>
                    </a:lnTo>
                    <a:lnTo>
                      <a:pt x="236" y="209"/>
                    </a:lnTo>
                    <a:lnTo>
                      <a:pt x="233" y="231"/>
                    </a:lnTo>
                    <a:lnTo>
                      <a:pt x="220" y="268"/>
                    </a:lnTo>
                    <a:lnTo>
                      <a:pt x="196" y="297"/>
                    </a:lnTo>
                    <a:lnTo>
                      <a:pt x="160" y="310"/>
                    </a:lnTo>
                    <a:lnTo>
                      <a:pt x="137" y="307"/>
                    </a:lnTo>
                    <a:lnTo>
                      <a:pt x="122" y="304"/>
                    </a:lnTo>
                    <a:lnTo>
                      <a:pt x="102" y="294"/>
                    </a:lnTo>
                    <a:lnTo>
                      <a:pt x="83" y="270"/>
                    </a:lnTo>
                    <a:lnTo>
                      <a:pt x="76" y="228"/>
                    </a:lnTo>
                    <a:lnTo>
                      <a:pt x="83" y="182"/>
                    </a:lnTo>
                    <a:lnTo>
                      <a:pt x="88" y="162"/>
                    </a:lnTo>
                    <a:lnTo>
                      <a:pt x="90" y="149"/>
                    </a:lnTo>
                    <a:lnTo>
                      <a:pt x="80" y="131"/>
                    </a:lnTo>
                    <a:lnTo>
                      <a:pt x="62" y="126"/>
                    </a:lnTo>
                    <a:lnTo>
                      <a:pt x="43" y="130"/>
                    </a:lnTo>
                    <a:lnTo>
                      <a:pt x="34" y="139"/>
                    </a:lnTo>
                    <a:lnTo>
                      <a:pt x="23" y="157"/>
                    </a:lnTo>
                    <a:lnTo>
                      <a:pt x="7" y="193"/>
                    </a:lnTo>
                    <a:lnTo>
                      <a:pt x="0" y="232"/>
                    </a:lnTo>
                    <a:lnTo>
                      <a:pt x="3" y="268"/>
                    </a:lnTo>
                    <a:lnTo>
                      <a:pt x="13" y="304"/>
                    </a:lnTo>
                    <a:lnTo>
                      <a:pt x="31" y="336"/>
                    </a:lnTo>
                    <a:lnTo>
                      <a:pt x="59" y="362"/>
                    </a:lnTo>
                    <a:lnTo>
                      <a:pt x="93" y="383"/>
                    </a:lnTo>
                    <a:lnTo>
                      <a:pt x="113" y="390"/>
                    </a:lnTo>
                    <a:lnTo>
                      <a:pt x="139" y="398"/>
                    </a:lnTo>
                    <a:lnTo>
                      <a:pt x="187" y="398"/>
                    </a:lnTo>
                    <a:lnTo>
                      <a:pt x="229" y="383"/>
                    </a:lnTo>
                    <a:lnTo>
                      <a:pt x="265" y="356"/>
                    </a:lnTo>
                    <a:lnTo>
                      <a:pt x="279" y="339"/>
                    </a:lnTo>
                    <a:lnTo>
                      <a:pt x="299" y="356"/>
                    </a:lnTo>
                    <a:lnTo>
                      <a:pt x="350" y="379"/>
                    </a:lnTo>
                    <a:lnTo>
                      <a:pt x="409" y="386"/>
                    </a:lnTo>
                    <a:lnTo>
                      <a:pt x="470" y="375"/>
                    </a:lnTo>
                    <a:lnTo>
                      <a:pt x="502" y="362"/>
                    </a:lnTo>
                    <a:lnTo>
                      <a:pt x="527" y="350"/>
                    </a:lnTo>
                    <a:lnTo>
                      <a:pt x="567" y="316"/>
                    </a:lnTo>
                    <a:lnTo>
                      <a:pt x="600" y="271"/>
                    </a:lnTo>
                    <a:lnTo>
                      <a:pt x="623" y="221"/>
                    </a:lnTo>
                    <a:lnTo>
                      <a:pt x="635" y="166"/>
                    </a:lnTo>
                    <a:lnTo>
                      <a:pt x="632" y="113"/>
                    </a:lnTo>
                    <a:lnTo>
                      <a:pt x="614" y="64"/>
                    </a:lnTo>
                    <a:lnTo>
                      <a:pt x="581" y="23"/>
                    </a:lnTo>
                    <a:lnTo>
                      <a:pt x="555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white"/>
                  </a:solidFill>
                  <a:latin typeface="Noto Sans TC Medium" panose="020B0600000000000000" pitchFamily="34" charset="-128"/>
                </a:endParaRPr>
              </a:p>
            </p:txBody>
          </p:sp>
          <p:sp>
            <p:nvSpPr>
              <p:cNvPr id="39" name="Freeform 19">
                <a:extLst>
                  <a:ext uri="{FF2B5EF4-FFF2-40B4-BE49-F238E27FC236}">
                    <a16:creationId xmlns:a16="http://schemas.microsoft.com/office/drawing/2014/main" id="{F95D0993-DCC4-5383-0FE2-AB3EA034EF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55" y="2515"/>
                <a:ext cx="176" cy="179"/>
              </a:xfrm>
              <a:custGeom>
                <a:avLst/>
                <a:gdLst>
                  <a:gd name="T0" fmla="*/ 301 w 528"/>
                  <a:gd name="T1" fmla="*/ 1 h 538"/>
                  <a:gd name="T2" fmla="*/ 268 w 528"/>
                  <a:gd name="T3" fmla="*/ 27 h 538"/>
                  <a:gd name="T4" fmla="*/ 273 w 528"/>
                  <a:gd name="T5" fmla="*/ 82 h 538"/>
                  <a:gd name="T6" fmla="*/ 298 w 528"/>
                  <a:gd name="T7" fmla="*/ 95 h 538"/>
                  <a:gd name="T8" fmla="*/ 373 w 528"/>
                  <a:gd name="T9" fmla="*/ 112 h 538"/>
                  <a:gd name="T10" fmla="*/ 419 w 528"/>
                  <a:gd name="T11" fmla="*/ 145 h 538"/>
                  <a:gd name="T12" fmla="*/ 423 w 528"/>
                  <a:gd name="T13" fmla="*/ 191 h 538"/>
                  <a:gd name="T14" fmla="*/ 409 w 528"/>
                  <a:gd name="T15" fmla="*/ 220 h 538"/>
                  <a:gd name="T16" fmla="*/ 357 w 528"/>
                  <a:gd name="T17" fmla="*/ 265 h 538"/>
                  <a:gd name="T18" fmla="*/ 245 w 528"/>
                  <a:gd name="T19" fmla="*/ 269 h 538"/>
                  <a:gd name="T20" fmla="*/ 207 w 528"/>
                  <a:gd name="T21" fmla="*/ 256 h 538"/>
                  <a:gd name="T22" fmla="*/ 188 w 528"/>
                  <a:gd name="T23" fmla="*/ 250 h 538"/>
                  <a:gd name="T24" fmla="*/ 150 w 528"/>
                  <a:gd name="T25" fmla="*/ 268 h 538"/>
                  <a:gd name="T26" fmla="*/ 141 w 528"/>
                  <a:gd name="T27" fmla="*/ 324 h 538"/>
                  <a:gd name="T28" fmla="*/ 161 w 528"/>
                  <a:gd name="T29" fmla="*/ 341 h 538"/>
                  <a:gd name="T30" fmla="*/ 173 w 528"/>
                  <a:gd name="T31" fmla="*/ 347 h 538"/>
                  <a:gd name="T32" fmla="*/ 178 w 528"/>
                  <a:gd name="T33" fmla="*/ 348 h 538"/>
                  <a:gd name="T34" fmla="*/ 184 w 528"/>
                  <a:gd name="T35" fmla="*/ 351 h 538"/>
                  <a:gd name="T36" fmla="*/ 220 w 528"/>
                  <a:gd name="T37" fmla="*/ 367 h 538"/>
                  <a:gd name="T38" fmla="*/ 243 w 528"/>
                  <a:gd name="T39" fmla="*/ 399 h 538"/>
                  <a:gd name="T40" fmla="*/ 180 w 528"/>
                  <a:gd name="T41" fmla="*/ 443 h 538"/>
                  <a:gd name="T42" fmla="*/ 131 w 528"/>
                  <a:gd name="T43" fmla="*/ 456 h 538"/>
                  <a:gd name="T44" fmla="*/ 62 w 528"/>
                  <a:gd name="T45" fmla="*/ 456 h 538"/>
                  <a:gd name="T46" fmla="*/ 50 w 528"/>
                  <a:gd name="T47" fmla="*/ 443 h 538"/>
                  <a:gd name="T48" fmla="*/ 10 w 528"/>
                  <a:gd name="T49" fmla="*/ 446 h 538"/>
                  <a:gd name="T50" fmla="*/ 3 w 528"/>
                  <a:gd name="T51" fmla="*/ 475 h 538"/>
                  <a:gd name="T52" fmla="*/ 45 w 528"/>
                  <a:gd name="T53" fmla="*/ 525 h 538"/>
                  <a:gd name="T54" fmla="*/ 134 w 528"/>
                  <a:gd name="T55" fmla="*/ 538 h 538"/>
                  <a:gd name="T56" fmla="*/ 190 w 528"/>
                  <a:gd name="T57" fmla="*/ 528 h 538"/>
                  <a:gd name="T58" fmla="*/ 302 w 528"/>
                  <a:gd name="T59" fmla="*/ 465 h 538"/>
                  <a:gd name="T60" fmla="*/ 355 w 528"/>
                  <a:gd name="T61" fmla="*/ 383 h 538"/>
                  <a:gd name="T62" fmla="*/ 357 w 528"/>
                  <a:gd name="T63" fmla="*/ 366 h 538"/>
                  <a:gd name="T64" fmla="*/ 425 w 528"/>
                  <a:gd name="T65" fmla="*/ 341 h 538"/>
                  <a:gd name="T66" fmla="*/ 497 w 528"/>
                  <a:gd name="T67" fmla="*/ 271 h 538"/>
                  <a:gd name="T68" fmla="*/ 520 w 528"/>
                  <a:gd name="T69" fmla="*/ 220 h 538"/>
                  <a:gd name="T70" fmla="*/ 520 w 528"/>
                  <a:gd name="T71" fmla="*/ 127 h 538"/>
                  <a:gd name="T72" fmla="*/ 469 w 528"/>
                  <a:gd name="T73" fmla="*/ 53 h 538"/>
                  <a:gd name="T74" fmla="*/ 384 w 528"/>
                  <a:gd name="T75" fmla="*/ 9 h 538"/>
                  <a:gd name="T76" fmla="*/ 311 w 528"/>
                  <a:gd name="T77" fmla="*/ 0 h 5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28" h="538">
                    <a:moveTo>
                      <a:pt x="311" y="0"/>
                    </a:moveTo>
                    <a:lnTo>
                      <a:pt x="301" y="1"/>
                    </a:lnTo>
                    <a:lnTo>
                      <a:pt x="285" y="9"/>
                    </a:lnTo>
                    <a:lnTo>
                      <a:pt x="268" y="27"/>
                    </a:lnTo>
                    <a:lnTo>
                      <a:pt x="263" y="60"/>
                    </a:lnTo>
                    <a:lnTo>
                      <a:pt x="273" y="82"/>
                    </a:lnTo>
                    <a:lnTo>
                      <a:pt x="288" y="92"/>
                    </a:lnTo>
                    <a:lnTo>
                      <a:pt x="298" y="95"/>
                    </a:lnTo>
                    <a:lnTo>
                      <a:pt x="321" y="99"/>
                    </a:lnTo>
                    <a:lnTo>
                      <a:pt x="373" y="112"/>
                    </a:lnTo>
                    <a:lnTo>
                      <a:pt x="404" y="129"/>
                    </a:lnTo>
                    <a:lnTo>
                      <a:pt x="419" y="145"/>
                    </a:lnTo>
                    <a:lnTo>
                      <a:pt x="426" y="165"/>
                    </a:lnTo>
                    <a:lnTo>
                      <a:pt x="423" y="191"/>
                    </a:lnTo>
                    <a:lnTo>
                      <a:pt x="416" y="206"/>
                    </a:lnTo>
                    <a:lnTo>
                      <a:pt x="409" y="220"/>
                    </a:lnTo>
                    <a:lnTo>
                      <a:pt x="391" y="242"/>
                    </a:lnTo>
                    <a:lnTo>
                      <a:pt x="357" y="265"/>
                    </a:lnTo>
                    <a:lnTo>
                      <a:pt x="302" y="276"/>
                    </a:lnTo>
                    <a:lnTo>
                      <a:pt x="245" y="269"/>
                    </a:lnTo>
                    <a:lnTo>
                      <a:pt x="217" y="260"/>
                    </a:lnTo>
                    <a:lnTo>
                      <a:pt x="207" y="256"/>
                    </a:lnTo>
                    <a:lnTo>
                      <a:pt x="199" y="253"/>
                    </a:lnTo>
                    <a:lnTo>
                      <a:pt x="188" y="250"/>
                    </a:lnTo>
                    <a:lnTo>
                      <a:pt x="171" y="253"/>
                    </a:lnTo>
                    <a:lnTo>
                      <a:pt x="150" y="268"/>
                    </a:lnTo>
                    <a:lnTo>
                      <a:pt x="135" y="299"/>
                    </a:lnTo>
                    <a:lnTo>
                      <a:pt x="141" y="324"/>
                    </a:lnTo>
                    <a:lnTo>
                      <a:pt x="151" y="337"/>
                    </a:lnTo>
                    <a:lnTo>
                      <a:pt x="161" y="341"/>
                    </a:lnTo>
                    <a:lnTo>
                      <a:pt x="167" y="344"/>
                    </a:lnTo>
                    <a:lnTo>
                      <a:pt x="173" y="347"/>
                    </a:lnTo>
                    <a:lnTo>
                      <a:pt x="173" y="347"/>
                    </a:lnTo>
                    <a:lnTo>
                      <a:pt x="178" y="348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220" y="367"/>
                    </a:lnTo>
                    <a:lnTo>
                      <a:pt x="252" y="386"/>
                    </a:lnTo>
                    <a:lnTo>
                      <a:pt x="243" y="399"/>
                    </a:lnTo>
                    <a:lnTo>
                      <a:pt x="220" y="420"/>
                    </a:lnTo>
                    <a:lnTo>
                      <a:pt x="180" y="443"/>
                    </a:lnTo>
                    <a:lnTo>
                      <a:pt x="150" y="452"/>
                    </a:lnTo>
                    <a:lnTo>
                      <a:pt x="131" y="456"/>
                    </a:lnTo>
                    <a:lnTo>
                      <a:pt x="85" y="459"/>
                    </a:lnTo>
                    <a:lnTo>
                      <a:pt x="62" y="456"/>
                    </a:lnTo>
                    <a:lnTo>
                      <a:pt x="57" y="453"/>
                    </a:lnTo>
                    <a:lnTo>
                      <a:pt x="50" y="443"/>
                    </a:lnTo>
                    <a:lnTo>
                      <a:pt x="30" y="438"/>
                    </a:lnTo>
                    <a:lnTo>
                      <a:pt x="10" y="446"/>
                    </a:lnTo>
                    <a:lnTo>
                      <a:pt x="0" y="463"/>
                    </a:lnTo>
                    <a:lnTo>
                      <a:pt x="3" y="475"/>
                    </a:lnTo>
                    <a:lnTo>
                      <a:pt x="13" y="498"/>
                    </a:lnTo>
                    <a:lnTo>
                      <a:pt x="45" y="525"/>
                    </a:lnTo>
                    <a:lnTo>
                      <a:pt x="88" y="537"/>
                    </a:lnTo>
                    <a:lnTo>
                      <a:pt x="134" y="538"/>
                    </a:lnTo>
                    <a:lnTo>
                      <a:pt x="155" y="534"/>
                    </a:lnTo>
                    <a:lnTo>
                      <a:pt x="190" y="528"/>
                    </a:lnTo>
                    <a:lnTo>
                      <a:pt x="250" y="504"/>
                    </a:lnTo>
                    <a:lnTo>
                      <a:pt x="302" y="465"/>
                    </a:lnTo>
                    <a:lnTo>
                      <a:pt x="341" y="414"/>
                    </a:lnTo>
                    <a:lnTo>
                      <a:pt x="355" y="383"/>
                    </a:lnTo>
                    <a:lnTo>
                      <a:pt x="358" y="374"/>
                    </a:lnTo>
                    <a:lnTo>
                      <a:pt x="357" y="366"/>
                    </a:lnTo>
                    <a:lnTo>
                      <a:pt x="381" y="360"/>
                    </a:lnTo>
                    <a:lnTo>
                      <a:pt x="425" y="341"/>
                    </a:lnTo>
                    <a:lnTo>
                      <a:pt x="463" y="311"/>
                    </a:lnTo>
                    <a:lnTo>
                      <a:pt x="497" y="271"/>
                    </a:lnTo>
                    <a:lnTo>
                      <a:pt x="509" y="246"/>
                    </a:lnTo>
                    <a:lnTo>
                      <a:pt x="520" y="220"/>
                    </a:lnTo>
                    <a:lnTo>
                      <a:pt x="528" y="171"/>
                    </a:lnTo>
                    <a:lnTo>
                      <a:pt x="520" y="127"/>
                    </a:lnTo>
                    <a:lnTo>
                      <a:pt x="499" y="86"/>
                    </a:lnTo>
                    <a:lnTo>
                      <a:pt x="469" y="53"/>
                    </a:lnTo>
                    <a:lnTo>
                      <a:pt x="430" y="26"/>
                    </a:lnTo>
                    <a:lnTo>
                      <a:pt x="384" y="9"/>
                    </a:lnTo>
                    <a:lnTo>
                      <a:pt x="337" y="0"/>
                    </a:lnTo>
                    <a:lnTo>
                      <a:pt x="31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white"/>
                  </a:solidFill>
                  <a:latin typeface="Noto Sans TC Medium" panose="020B0600000000000000" pitchFamily="34" charset="-128"/>
                </a:endParaRPr>
              </a:p>
            </p:txBody>
          </p:sp>
          <p:sp>
            <p:nvSpPr>
              <p:cNvPr id="40" name="Freeform 20">
                <a:extLst>
                  <a:ext uri="{FF2B5EF4-FFF2-40B4-BE49-F238E27FC236}">
                    <a16:creationId xmlns:a16="http://schemas.microsoft.com/office/drawing/2014/main" id="{34CC5D06-E90D-237F-F3A7-3CCFC76ABC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65" y="2702"/>
                <a:ext cx="205" cy="210"/>
              </a:xfrm>
              <a:custGeom>
                <a:avLst/>
                <a:gdLst>
                  <a:gd name="T0" fmla="*/ 388 w 613"/>
                  <a:gd name="T1" fmla="*/ 3 h 630"/>
                  <a:gd name="T2" fmla="*/ 357 w 613"/>
                  <a:gd name="T3" fmla="*/ 52 h 630"/>
                  <a:gd name="T4" fmla="*/ 381 w 613"/>
                  <a:gd name="T5" fmla="*/ 89 h 630"/>
                  <a:gd name="T6" fmla="*/ 466 w 613"/>
                  <a:gd name="T7" fmla="*/ 128 h 630"/>
                  <a:gd name="T8" fmla="*/ 511 w 613"/>
                  <a:gd name="T9" fmla="*/ 174 h 630"/>
                  <a:gd name="T10" fmla="*/ 506 w 613"/>
                  <a:gd name="T11" fmla="*/ 230 h 630"/>
                  <a:gd name="T12" fmla="*/ 486 w 613"/>
                  <a:gd name="T13" fmla="*/ 265 h 630"/>
                  <a:gd name="T14" fmla="*/ 431 w 613"/>
                  <a:gd name="T15" fmla="*/ 307 h 630"/>
                  <a:gd name="T16" fmla="*/ 349 w 613"/>
                  <a:gd name="T17" fmla="*/ 312 h 630"/>
                  <a:gd name="T18" fmla="*/ 257 w 613"/>
                  <a:gd name="T19" fmla="*/ 265 h 630"/>
                  <a:gd name="T20" fmla="*/ 253 w 613"/>
                  <a:gd name="T21" fmla="*/ 260 h 630"/>
                  <a:gd name="T22" fmla="*/ 239 w 613"/>
                  <a:gd name="T23" fmla="*/ 252 h 630"/>
                  <a:gd name="T24" fmla="*/ 198 w 613"/>
                  <a:gd name="T25" fmla="*/ 256 h 630"/>
                  <a:gd name="T26" fmla="*/ 175 w 613"/>
                  <a:gd name="T27" fmla="*/ 311 h 630"/>
                  <a:gd name="T28" fmla="*/ 188 w 613"/>
                  <a:gd name="T29" fmla="*/ 334 h 630"/>
                  <a:gd name="T30" fmla="*/ 214 w 613"/>
                  <a:gd name="T31" fmla="*/ 354 h 630"/>
                  <a:gd name="T32" fmla="*/ 256 w 613"/>
                  <a:gd name="T33" fmla="*/ 422 h 630"/>
                  <a:gd name="T34" fmla="*/ 224 w 613"/>
                  <a:gd name="T35" fmla="*/ 512 h 630"/>
                  <a:gd name="T36" fmla="*/ 180 w 613"/>
                  <a:gd name="T37" fmla="*/ 543 h 630"/>
                  <a:gd name="T38" fmla="*/ 119 w 613"/>
                  <a:gd name="T39" fmla="*/ 547 h 630"/>
                  <a:gd name="T40" fmla="*/ 72 w 613"/>
                  <a:gd name="T41" fmla="*/ 495 h 630"/>
                  <a:gd name="T42" fmla="*/ 51 w 613"/>
                  <a:gd name="T43" fmla="*/ 397 h 630"/>
                  <a:gd name="T44" fmla="*/ 37 w 613"/>
                  <a:gd name="T45" fmla="*/ 374 h 630"/>
                  <a:gd name="T46" fmla="*/ 5 w 613"/>
                  <a:gd name="T47" fmla="*/ 387 h 630"/>
                  <a:gd name="T48" fmla="*/ 0 w 613"/>
                  <a:gd name="T49" fmla="*/ 425 h 630"/>
                  <a:gd name="T50" fmla="*/ 13 w 613"/>
                  <a:gd name="T51" fmla="*/ 540 h 630"/>
                  <a:gd name="T52" fmla="*/ 66 w 613"/>
                  <a:gd name="T53" fmla="*/ 607 h 630"/>
                  <a:gd name="T54" fmla="*/ 131 w 613"/>
                  <a:gd name="T55" fmla="*/ 630 h 630"/>
                  <a:gd name="T56" fmla="*/ 220 w 613"/>
                  <a:gd name="T57" fmla="*/ 615 h 630"/>
                  <a:gd name="T58" fmla="*/ 263 w 613"/>
                  <a:gd name="T59" fmla="*/ 594 h 630"/>
                  <a:gd name="T60" fmla="*/ 329 w 613"/>
                  <a:gd name="T61" fmla="*/ 522 h 630"/>
                  <a:gd name="T62" fmla="*/ 352 w 613"/>
                  <a:gd name="T63" fmla="*/ 452 h 630"/>
                  <a:gd name="T64" fmla="*/ 352 w 613"/>
                  <a:gd name="T65" fmla="*/ 410 h 630"/>
                  <a:gd name="T66" fmla="*/ 446 w 613"/>
                  <a:gd name="T67" fmla="*/ 404 h 630"/>
                  <a:gd name="T68" fmla="*/ 555 w 613"/>
                  <a:gd name="T69" fmla="*/ 338 h 630"/>
                  <a:gd name="T70" fmla="*/ 594 w 613"/>
                  <a:gd name="T71" fmla="*/ 283 h 630"/>
                  <a:gd name="T72" fmla="*/ 613 w 613"/>
                  <a:gd name="T73" fmla="*/ 177 h 630"/>
                  <a:gd name="T74" fmla="*/ 574 w 613"/>
                  <a:gd name="T75" fmla="*/ 82 h 630"/>
                  <a:gd name="T76" fmla="*/ 489 w 613"/>
                  <a:gd name="T77" fmla="*/ 17 h 630"/>
                  <a:gd name="T78" fmla="*/ 404 w 613"/>
                  <a:gd name="T79" fmla="*/ 0 h 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13" h="630">
                    <a:moveTo>
                      <a:pt x="404" y="0"/>
                    </a:moveTo>
                    <a:lnTo>
                      <a:pt x="388" y="3"/>
                    </a:lnTo>
                    <a:lnTo>
                      <a:pt x="365" y="21"/>
                    </a:lnTo>
                    <a:lnTo>
                      <a:pt x="357" y="52"/>
                    </a:lnTo>
                    <a:lnTo>
                      <a:pt x="367" y="79"/>
                    </a:lnTo>
                    <a:lnTo>
                      <a:pt x="381" y="89"/>
                    </a:lnTo>
                    <a:lnTo>
                      <a:pt x="410" y="101"/>
                    </a:lnTo>
                    <a:lnTo>
                      <a:pt x="466" y="128"/>
                    </a:lnTo>
                    <a:lnTo>
                      <a:pt x="498" y="152"/>
                    </a:lnTo>
                    <a:lnTo>
                      <a:pt x="511" y="174"/>
                    </a:lnTo>
                    <a:lnTo>
                      <a:pt x="515" y="200"/>
                    </a:lnTo>
                    <a:lnTo>
                      <a:pt x="506" y="230"/>
                    </a:lnTo>
                    <a:lnTo>
                      <a:pt x="498" y="249"/>
                    </a:lnTo>
                    <a:lnTo>
                      <a:pt x="486" y="265"/>
                    </a:lnTo>
                    <a:lnTo>
                      <a:pt x="462" y="291"/>
                    </a:lnTo>
                    <a:lnTo>
                      <a:pt x="431" y="307"/>
                    </a:lnTo>
                    <a:lnTo>
                      <a:pt x="400" y="314"/>
                    </a:lnTo>
                    <a:lnTo>
                      <a:pt x="349" y="312"/>
                    </a:lnTo>
                    <a:lnTo>
                      <a:pt x="285" y="286"/>
                    </a:lnTo>
                    <a:lnTo>
                      <a:pt x="257" y="265"/>
                    </a:lnTo>
                    <a:lnTo>
                      <a:pt x="257" y="265"/>
                    </a:lnTo>
                    <a:lnTo>
                      <a:pt x="253" y="260"/>
                    </a:lnTo>
                    <a:lnTo>
                      <a:pt x="247" y="258"/>
                    </a:lnTo>
                    <a:lnTo>
                      <a:pt x="239" y="252"/>
                    </a:lnTo>
                    <a:lnTo>
                      <a:pt x="223" y="249"/>
                    </a:lnTo>
                    <a:lnTo>
                      <a:pt x="198" y="256"/>
                    </a:lnTo>
                    <a:lnTo>
                      <a:pt x="177" y="285"/>
                    </a:lnTo>
                    <a:lnTo>
                      <a:pt x="175" y="311"/>
                    </a:lnTo>
                    <a:lnTo>
                      <a:pt x="181" y="327"/>
                    </a:lnTo>
                    <a:lnTo>
                      <a:pt x="188" y="334"/>
                    </a:lnTo>
                    <a:lnTo>
                      <a:pt x="201" y="344"/>
                    </a:lnTo>
                    <a:lnTo>
                      <a:pt x="214" y="354"/>
                    </a:lnTo>
                    <a:lnTo>
                      <a:pt x="234" y="376"/>
                    </a:lnTo>
                    <a:lnTo>
                      <a:pt x="256" y="422"/>
                    </a:lnTo>
                    <a:lnTo>
                      <a:pt x="253" y="469"/>
                    </a:lnTo>
                    <a:lnTo>
                      <a:pt x="224" y="512"/>
                    </a:lnTo>
                    <a:lnTo>
                      <a:pt x="198" y="531"/>
                    </a:lnTo>
                    <a:lnTo>
                      <a:pt x="180" y="543"/>
                    </a:lnTo>
                    <a:lnTo>
                      <a:pt x="146" y="551"/>
                    </a:lnTo>
                    <a:lnTo>
                      <a:pt x="119" y="547"/>
                    </a:lnTo>
                    <a:lnTo>
                      <a:pt x="96" y="533"/>
                    </a:lnTo>
                    <a:lnTo>
                      <a:pt x="72" y="495"/>
                    </a:lnTo>
                    <a:lnTo>
                      <a:pt x="54" y="430"/>
                    </a:lnTo>
                    <a:lnTo>
                      <a:pt x="51" y="397"/>
                    </a:lnTo>
                    <a:lnTo>
                      <a:pt x="50" y="386"/>
                    </a:lnTo>
                    <a:lnTo>
                      <a:pt x="37" y="374"/>
                    </a:lnTo>
                    <a:lnTo>
                      <a:pt x="20" y="374"/>
                    </a:lnTo>
                    <a:lnTo>
                      <a:pt x="5" y="387"/>
                    </a:lnTo>
                    <a:lnTo>
                      <a:pt x="2" y="397"/>
                    </a:lnTo>
                    <a:lnTo>
                      <a:pt x="0" y="425"/>
                    </a:lnTo>
                    <a:lnTo>
                      <a:pt x="1" y="484"/>
                    </a:lnTo>
                    <a:lnTo>
                      <a:pt x="13" y="540"/>
                    </a:lnTo>
                    <a:lnTo>
                      <a:pt x="43" y="589"/>
                    </a:lnTo>
                    <a:lnTo>
                      <a:pt x="66" y="607"/>
                    </a:lnTo>
                    <a:lnTo>
                      <a:pt x="87" y="619"/>
                    </a:lnTo>
                    <a:lnTo>
                      <a:pt x="131" y="630"/>
                    </a:lnTo>
                    <a:lnTo>
                      <a:pt x="175" y="628"/>
                    </a:lnTo>
                    <a:lnTo>
                      <a:pt x="220" y="615"/>
                    </a:lnTo>
                    <a:lnTo>
                      <a:pt x="241" y="606"/>
                    </a:lnTo>
                    <a:lnTo>
                      <a:pt x="263" y="594"/>
                    </a:lnTo>
                    <a:lnTo>
                      <a:pt x="300" y="561"/>
                    </a:lnTo>
                    <a:lnTo>
                      <a:pt x="329" y="522"/>
                    </a:lnTo>
                    <a:lnTo>
                      <a:pt x="348" y="476"/>
                    </a:lnTo>
                    <a:lnTo>
                      <a:pt x="352" y="452"/>
                    </a:lnTo>
                    <a:lnTo>
                      <a:pt x="355" y="430"/>
                    </a:lnTo>
                    <a:lnTo>
                      <a:pt x="352" y="410"/>
                    </a:lnTo>
                    <a:lnTo>
                      <a:pt x="384" y="413"/>
                    </a:lnTo>
                    <a:lnTo>
                      <a:pt x="446" y="404"/>
                    </a:lnTo>
                    <a:lnTo>
                      <a:pt x="505" y="380"/>
                    </a:lnTo>
                    <a:lnTo>
                      <a:pt x="555" y="338"/>
                    </a:lnTo>
                    <a:lnTo>
                      <a:pt x="577" y="309"/>
                    </a:lnTo>
                    <a:lnTo>
                      <a:pt x="594" y="283"/>
                    </a:lnTo>
                    <a:lnTo>
                      <a:pt x="611" y="230"/>
                    </a:lnTo>
                    <a:lnTo>
                      <a:pt x="613" y="177"/>
                    </a:lnTo>
                    <a:lnTo>
                      <a:pt x="600" y="127"/>
                    </a:lnTo>
                    <a:lnTo>
                      <a:pt x="574" y="82"/>
                    </a:lnTo>
                    <a:lnTo>
                      <a:pt x="537" y="44"/>
                    </a:lnTo>
                    <a:lnTo>
                      <a:pt x="489" y="17"/>
                    </a:lnTo>
                    <a:lnTo>
                      <a:pt x="434" y="1"/>
                    </a:lnTo>
                    <a:lnTo>
                      <a:pt x="40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white"/>
                  </a:solidFill>
                  <a:latin typeface="Noto Sans TC Medium" panose="020B0600000000000000" pitchFamily="34" charset="-128"/>
                </a:endParaRPr>
              </a:p>
            </p:txBody>
          </p:sp>
        </p:grpSp>
      </p:grpSp>
      <p:sp>
        <p:nvSpPr>
          <p:cNvPr id="28" name="矩形 27">
            <a:extLst>
              <a:ext uri="{FF2B5EF4-FFF2-40B4-BE49-F238E27FC236}">
                <a16:creationId xmlns:a16="http://schemas.microsoft.com/office/drawing/2014/main" id="{D49E8712-4CD2-4A7B-B26B-E03F395326F5}"/>
              </a:ext>
            </a:extLst>
          </p:cNvPr>
          <p:cNvSpPr/>
          <p:nvPr/>
        </p:nvSpPr>
        <p:spPr>
          <a:xfrm>
            <a:off x="2349382" y="1368135"/>
            <a:ext cx="2301875" cy="46037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TW" altLang="en-US" sz="2400" b="1" dirty="0">
                <a:solidFill>
                  <a:schemeClr val="bg1"/>
                </a:solidFill>
                <a:latin typeface="Noto Sans TC Medium" panose="020B0600000000000000" pitchFamily="34" charset="-128"/>
                <a:ea typeface="Noto Sans TC Medium" panose="020B0600000000000000" pitchFamily="34" charset="-128"/>
                <a:cs typeface="+mn-ea"/>
                <a:sym typeface="+mn-lt"/>
              </a:rPr>
              <a:t>功能</a:t>
            </a:r>
            <a:endParaRPr lang="zh-CN" altLang="en-US" sz="2400" b="1" dirty="0">
              <a:solidFill>
                <a:schemeClr val="bg1"/>
              </a:solidFill>
              <a:latin typeface="Noto Sans TC Medium" panose="020B0600000000000000" pitchFamily="34" charset="-128"/>
              <a:ea typeface="Noto Sans TC Medium" panose="020B0600000000000000" pitchFamily="34" charset="-128"/>
              <a:cs typeface="+mn-ea"/>
              <a:sym typeface="+mn-lt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0002BF11-4DA6-4610-974A-0A43A199088D}"/>
              </a:ext>
            </a:extLst>
          </p:cNvPr>
          <p:cNvSpPr/>
          <p:nvPr/>
        </p:nvSpPr>
        <p:spPr>
          <a:xfrm>
            <a:off x="7540507" y="1368135"/>
            <a:ext cx="2301875" cy="46037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TW" altLang="en-US" sz="2400" b="1" dirty="0">
                <a:solidFill>
                  <a:schemeClr val="bg1"/>
                </a:solidFill>
                <a:latin typeface="Noto Sans TC Medium" panose="020B0600000000000000" pitchFamily="34" charset="-128"/>
                <a:ea typeface="Noto Sans TC Medium" panose="020B0600000000000000" pitchFamily="34" charset="-128"/>
                <a:cs typeface="+mn-ea"/>
                <a:sym typeface="+mn-lt"/>
              </a:rPr>
              <a:t>技術</a:t>
            </a:r>
            <a:endParaRPr lang="zh-CN" altLang="en-US" sz="2400" b="1" dirty="0">
              <a:solidFill>
                <a:schemeClr val="bg1"/>
              </a:solidFill>
              <a:latin typeface="Noto Sans TC Medium" panose="020B0600000000000000" pitchFamily="34" charset="-128"/>
              <a:ea typeface="Noto Sans TC Medium" panose="020B0600000000000000" pitchFamily="34" charset="-128"/>
              <a:cs typeface="+mn-ea"/>
              <a:sym typeface="+mn-lt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AD6AF92D-C427-46B4-B25C-5C3341B7B450}"/>
              </a:ext>
            </a:extLst>
          </p:cNvPr>
          <p:cNvSpPr txBox="1"/>
          <p:nvPr/>
        </p:nvSpPr>
        <p:spPr>
          <a:xfrm>
            <a:off x="4119267" y="2837096"/>
            <a:ext cx="4104097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zh-TW" altLang="en-US" sz="4500" dirty="0"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張晉陽</a:t>
            </a:r>
            <a:endParaRPr lang="en-US" altLang="zh-TW" sz="4500" dirty="0">
              <a:latin typeface="Noto Sans TC Medium" panose="020B0600000000000000" pitchFamily="34" charset="-120"/>
              <a:ea typeface="Noto Sans TC Medium" panose="020B0600000000000000" pitchFamily="34" charset="-120"/>
            </a:endParaRPr>
          </a:p>
          <a:p>
            <a:pPr algn="ctr"/>
            <a:r>
              <a:rPr lang="zh-TW" altLang="en-US" sz="3200" dirty="0">
                <a:solidFill>
                  <a:srgbClr val="262626"/>
                </a:solidFill>
                <a:latin typeface="Noto Sans TC Medium" panose="020B0600000000000000" pitchFamily="34" charset="-128"/>
                <a:ea typeface="Noto Sans TC Medium" panose="020B0600000000000000" pitchFamily="34" charset="-128"/>
              </a:rPr>
              <a:t>後台</a:t>
            </a:r>
            <a:r>
              <a:rPr lang="en-US" altLang="zh-TW" sz="3200" dirty="0">
                <a:solidFill>
                  <a:srgbClr val="262626"/>
                </a:solidFill>
                <a:latin typeface="Noto Sans TC Medium" panose="020B0600000000000000" pitchFamily="34" charset="-128"/>
                <a:ea typeface="Noto Sans TC Medium" panose="020B0600000000000000" pitchFamily="34" charset="-128"/>
              </a:rPr>
              <a:t>&amp;</a:t>
            </a:r>
            <a:r>
              <a:rPr lang="zh-TW" altLang="en-US" sz="3200" dirty="0">
                <a:solidFill>
                  <a:srgbClr val="262626"/>
                </a:solidFill>
                <a:latin typeface="Noto Sans TC Medium" panose="020B0600000000000000" pitchFamily="34" charset="-128"/>
                <a:ea typeface="Noto Sans TC Medium" panose="020B0600000000000000" pitchFamily="34" charset="-128"/>
              </a:rPr>
              <a:t>抽獎邏輯</a:t>
            </a:r>
            <a:endParaRPr lang="en-US" altLang="zh-TW" sz="3000" dirty="0">
              <a:solidFill>
                <a:srgbClr val="262626"/>
              </a:solidFill>
              <a:latin typeface="Noto Sans TC Medium" panose="020B0600000000000000" pitchFamily="34" charset="-128"/>
              <a:ea typeface="Noto Sans TC Medium" panose="020B06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620828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DCF5F3A8-3883-4036-E3C2-F1E86548CE3A}"/>
              </a:ext>
            </a:extLst>
          </p:cNvPr>
          <p:cNvGrpSpPr/>
          <p:nvPr/>
        </p:nvGrpSpPr>
        <p:grpSpPr>
          <a:xfrm>
            <a:off x="303229" y="189421"/>
            <a:ext cx="11729595" cy="6479158"/>
            <a:chOff x="303229" y="189421"/>
            <a:chExt cx="11729595" cy="647915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AF1B7A0A-3093-BB3F-833F-E8D4C2658871}"/>
                </a:ext>
              </a:extLst>
            </p:cNvPr>
            <p:cNvSpPr/>
            <p:nvPr/>
          </p:nvSpPr>
          <p:spPr>
            <a:xfrm>
              <a:off x="447282" y="332882"/>
              <a:ext cx="11585542" cy="6331869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3175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Noto Sans TC Medium" panose="020B0600000000000000" pitchFamily="34" charset="-128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DED21454-01CF-D605-6F83-C5D090E3516F}"/>
                </a:ext>
              </a:extLst>
            </p:cNvPr>
            <p:cNvSpPr/>
            <p:nvPr/>
          </p:nvSpPr>
          <p:spPr>
            <a:xfrm>
              <a:off x="378545" y="267779"/>
              <a:ext cx="11585542" cy="6400800"/>
            </a:xfrm>
            <a:prstGeom prst="rect">
              <a:avLst/>
            </a:prstGeom>
            <a:solidFill>
              <a:srgbClr val="EBBFE1"/>
            </a:solidFill>
            <a:ln w="3175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Noto Sans TC Medium" panose="020B0600000000000000" pitchFamily="34" charset="-128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FFF8E138-7319-2AC7-9F4A-36DA3C4CCAD3}"/>
                </a:ext>
              </a:extLst>
            </p:cNvPr>
            <p:cNvSpPr/>
            <p:nvPr/>
          </p:nvSpPr>
          <p:spPr>
            <a:xfrm>
              <a:off x="303229" y="193249"/>
              <a:ext cx="11585542" cy="640080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Noto Sans TC Medium" panose="020B0600000000000000" pitchFamily="34" charset="-128"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072580B0-2A2F-69C2-2CD3-BA6DE6B28AB7}"/>
                </a:ext>
              </a:extLst>
            </p:cNvPr>
            <p:cNvSpPr/>
            <p:nvPr/>
          </p:nvSpPr>
          <p:spPr>
            <a:xfrm>
              <a:off x="303229" y="189421"/>
              <a:ext cx="11585542" cy="469605"/>
            </a:xfrm>
            <a:prstGeom prst="rect">
              <a:avLst/>
            </a:prstGeom>
            <a:pattFill prst="smGrid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 w="31750">
              <a:solidFill>
                <a:schemeClr val="tx2">
                  <a:lumMod val="75000"/>
                </a:schemeClr>
              </a:solidFill>
            </a:ln>
            <a:effectLst>
              <a:outerShdw dist="63500" dir="5400000" algn="t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marL="723900" lvl="2">
                <a:defRPr/>
              </a:pPr>
              <a:r>
                <a:rPr lang="zh-TW" altLang="en-US" sz="2400" b="1" kern="0" dirty="0">
                  <a:ln w="9525">
                    <a:solidFill>
                      <a:srgbClr val="44546A">
                        <a:lumMod val="75000"/>
                      </a:srgbClr>
                    </a:solidFill>
                  </a:ln>
                  <a:solidFill>
                    <a:srgbClr val="FF7C80"/>
                  </a:solidFill>
                  <a:latin typeface="Noto Sans TC Medium" panose="020B0600000000000000" pitchFamily="34" charset="-128"/>
                  <a:ea typeface="Noto Sans TC Medium" panose="020B0600000000000000" pitchFamily="34" charset="-128"/>
                </a:rPr>
                <a:t>個人展示</a:t>
              </a:r>
              <a:endParaRPr lang="ko-KR" altLang="en-US" sz="2400" dirty="0">
                <a:ln w="9525">
                  <a:solidFill>
                    <a:schemeClr val="tx1"/>
                  </a:solidFill>
                </a:ln>
                <a:solidFill>
                  <a:prstClr val="white">
                    <a:lumMod val="50000"/>
                  </a:prstClr>
                </a:solidFill>
                <a:latin typeface="Noto Sans TC Medium" panose="020B0600000000000000" pitchFamily="34" charset="-128"/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2023B39E-912C-802C-5C17-744A46050F7A}"/>
                </a:ext>
              </a:extLst>
            </p:cNvPr>
            <p:cNvSpPr/>
            <p:nvPr/>
          </p:nvSpPr>
          <p:spPr>
            <a:xfrm>
              <a:off x="11207988" y="304520"/>
              <a:ext cx="180000" cy="180000"/>
            </a:xfrm>
            <a:prstGeom prst="ellipse">
              <a:avLst/>
            </a:prstGeom>
            <a:solidFill>
              <a:srgbClr val="EBBFE1"/>
            </a:solidFill>
            <a:ln w="3175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Noto Sans TC Medium" panose="020B0600000000000000" pitchFamily="34" charset="-128"/>
              </a:endParaRP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BD689698-AF66-1421-D912-F2E46C911DEA}"/>
                </a:ext>
              </a:extLst>
            </p:cNvPr>
            <p:cNvSpPr/>
            <p:nvPr/>
          </p:nvSpPr>
          <p:spPr>
            <a:xfrm>
              <a:off x="11506949" y="304520"/>
              <a:ext cx="180000" cy="180000"/>
            </a:xfrm>
            <a:prstGeom prst="ellipse">
              <a:avLst/>
            </a:prstGeom>
            <a:solidFill>
              <a:srgbClr val="366DEB"/>
            </a:solidFill>
            <a:ln w="3175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Noto Sans TC Medium" panose="020B0600000000000000" pitchFamily="34" charset="-128"/>
              </a:endParaRPr>
            </a:p>
          </p:txBody>
        </p: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B31A03F6-6D5F-B590-89B4-898E442D64EF}"/>
                </a:ext>
              </a:extLst>
            </p:cNvPr>
            <p:cNvSpPr/>
            <p:nvPr/>
          </p:nvSpPr>
          <p:spPr>
            <a:xfrm>
              <a:off x="303229" y="193249"/>
              <a:ext cx="500783" cy="469604"/>
            </a:xfrm>
            <a:prstGeom prst="rect">
              <a:avLst/>
            </a:prstGeom>
            <a:solidFill>
              <a:srgbClr val="366DEB"/>
            </a:solidFill>
            <a:ln w="3175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Noto Sans TC Medium" panose="020B0600000000000000" pitchFamily="34" charset="-128"/>
              </a:endParaRPr>
            </a:p>
          </p:txBody>
        </p:sp>
        <p:grpSp>
          <p:nvGrpSpPr>
            <p:cNvPr id="22" name="Group 16">
              <a:extLst>
                <a:ext uri="{FF2B5EF4-FFF2-40B4-BE49-F238E27FC236}">
                  <a16:creationId xmlns:a16="http://schemas.microsoft.com/office/drawing/2014/main" id="{11255E9F-76E7-C9B1-D0AF-0ED1177971A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40700" y="287246"/>
              <a:ext cx="225839" cy="259579"/>
              <a:chOff x="1039" y="1681"/>
              <a:chExt cx="1071" cy="1231"/>
            </a:xfrm>
            <a:solidFill>
              <a:schemeClr val="bg1"/>
            </a:solidFill>
          </p:grpSpPr>
          <p:sp>
            <p:nvSpPr>
              <p:cNvPr id="37" name="Freeform 17">
                <a:extLst>
                  <a:ext uri="{FF2B5EF4-FFF2-40B4-BE49-F238E27FC236}">
                    <a16:creationId xmlns:a16="http://schemas.microsoft.com/office/drawing/2014/main" id="{ED916E8B-F449-9F03-AB47-3C765989499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39" y="1681"/>
                <a:ext cx="1071" cy="1099"/>
              </a:xfrm>
              <a:custGeom>
                <a:avLst/>
                <a:gdLst>
                  <a:gd name="T0" fmla="*/ 3169 w 3212"/>
                  <a:gd name="T1" fmla="*/ 566 h 3298"/>
                  <a:gd name="T2" fmla="*/ 3035 w 3212"/>
                  <a:gd name="T3" fmla="*/ 475 h 3298"/>
                  <a:gd name="T4" fmla="*/ 2711 w 3212"/>
                  <a:gd name="T5" fmla="*/ 199 h 3298"/>
                  <a:gd name="T6" fmla="*/ 2384 w 3212"/>
                  <a:gd name="T7" fmla="*/ 19 h 3298"/>
                  <a:gd name="T8" fmla="*/ 2347 w 3212"/>
                  <a:gd name="T9" fmla="*/ 4 h 3298"/>
                  <a:gd name="T10" fmla="*/ 2278 w 3212"/>
                  <a:gd name="T11" fmla="*/ 47 h 3298"/>
                  <a:gd name="T12" fmla="*/ 2171 w 3212"/>
                  <a:gd name="T13" fmla="*/ 190 h 3298"/>
                  <a:gd name="T14" fmla="*/ 1698 w 3212"/>
                  <a:gd name="T15" fmla="*/ 610 h 3298"/>
                  <a:gd name="T16" fmla="*/ 716 w 3212"/>
                  <a:gd name="T17" fmla="*/ 1337 h 3298"/>
                  <a:gd name="T18" fmla="*/ 296 w 3212"/>
                  <a:gd name="T19" fmla="*/ 1713 h 3298"/>
                  <a:gd name="T20" fmla="*/ 59 w 3212"/>
                  <a:gd name="T21" fmla="*/ 2061 h 3298"/>
                  <a:gd name="T22" fmla="*/ 0 w 3212"/>
                  <a:gd name="T23" fmla="*/ 2479 h 3298"/>
                  <a:gd name="T24" fmla="*/ 29 w 3212"/>
                  <a:gd name="T25" fmla="*/ 2758 h 3298"/>
                  <a:gd name="T26" fmla="*/ 183 w 3212"/>
                  <a:gd name="T27" fmla="*/ 2915 h 3298"/>
                  <a:gd name="T28" fmla="*/ 615 w 3212"/>
                  <a:gd name="T29" fmla="*/ 3255 h 3298"/>
                  <a:gd name="T30" fmla="*/ 886 w 3212"/>
                  <a:gd name="T31" fmla="*/ 3291 h 3298"/>
                  <a:gd name="T32" fmla="*/ 1138 w 3212"/>
                  <a:gd name="T33" fmla="*/ 3171 h 3298"/>
                  <a:gd name="T34" fmla="*/ 1808 w 3212"/>
                  <a:gd name="T35" fmla="*/ 2600 h 3298"/>
                  <a:gd name="T36" fmla="*/ 2812 w 3212"/>
                  <a:gd name="T37" fmla="*/ 1724 h 3298"/>
                  <a:gd name="T38" fmla="*/ 3103 w 3212"/>
                  <a:gd name="T39" fmla="*/ 1438 h 3298"/>
                  <a:gd name="T40" fmla="*/ 3146 w 3212"/>
                  <a:gd name="T41" fmla="*/ 1401 h 3298"/>
                  <a:gd name="T42" fmla="*/ 3193 w 3212"/>
                  <a:gd name="T43" fmla="*/ 1183 h 3298"/>
                  <a:gd name="T44" fmla="*/ 3208 w 3212"/>
                  <a:gd name="T45" fmla="*/ 620 h 3298"/>
                  <a:gd name="T46" fmla="*/ 1001 w 3212"/>
                  <a:gd name="T47" fmla="*/ 3114 h 3298"/>
                  <a:gd name="T48" fmla="*/ 881 w 3212"/>
                  <a:gd name="T49" fmla="*/ 3066 h 3298"/>
                  <a:gd name="T50" fmla="*/ 844 w 3212"/>
                  <a:gd name="T51" fmla="*/ 2610 h 3298"/>
                  <a:gd name="T52" fmla="*/ 840 w 3212"/>
                  <a:gd name="T53" fmla="*/ 2398 h 3298"/>
                  <a:gd name="T54" fmla="*/ 401 w 3212"/>
                  <a:gd name="T55" fmla="*/ 2082 h 3298"/>
                  <a:gd name="T56" fmla="*/ 241 w 3212"/>
                  <a:gd name="T57" fmla="*/ 1969 h 3298"/>
                  <a:gd name="T58" fmla="*/ 752 w 3212"/>
                  <a:gd name="T59" fmla="*/ 2141 h 3298"/>
                  <a:gd name="T60" fmla="*/ 1034 w 3212"/>
                  <a:gd name="T61" fmla="*/ 2354 h 3298"/>
                  <a:gd name="T62" fmla="*/ 1418 w 3212"/>
                  <a:gd name="T63" fmla="*/ 2074 h 3298"/>
                  <a:gd name="T64" fmla="*/ 1624 w 3212"/>
                  <a:gd name="T65" fmla="*/ 1847 h 3298"/>
                  <a:gd name="T66" fmla="*/ 1420 w 3212"/>
                  <a:gd name="T67" fmla="*/ 1596 h 3298"/>
                  <a:gd name="T68" fmla="*/ 1082 w 3212"/>
                  <a:gd name="T69" fmla="*/ 1248 h 3298"/>
                  <a:gd name="T70" fmla="*/ 1614 w 3212"/>
                  <a:gd name="T71" fmla="*/ 825 h 3298"/>
                  <a:gd name="T72" fmla="*/ 2194 w 3212"/>
                  <a:gd name="T73" fmla="*/ 338 h 3298"/>
                  <a:gd name="T74" fmla="*/ 2374 w 3212"/>
                  <a:gd name="T75" fmla="*/ 118 h 3298"/>
                  <a:gd name="T76" fmla="*/ 2661 w 3212"/>
                  <a:gd name="T77" fmla="*/ 304 h 3298"/>
                  <a:gd name="T78" fmla="*/ 2993 w 3212"/>
                  <a:gd name="T79" fmla="*/ 603 h 3298"/>
                  <a:gd name="T80" fmla="*/ 2474 w 3212"/>
                  <a:gd name="T81" fmla="*/ 1257 h 3298"/>
                  <a:gd name="T82" fmla="*/ 1732 w 3212"/>
                  <a:gd name="T83" fmla="*/ 1951 h 3298"/>
                  <a:gd name="T84" fmla="*/ 1047 w 3212"/>
                  <a:gd name="T85" fmla="*/ 2462 h 3298"/>
                  <a:gd name="T86" fmla="*/ 1012 w 3212"/>
                  <a:gd name="T87" fmla="*/ 2472 h 3298"/>
                  <a:gd name="T88" fmla="*/ 3078 w 3212"/>
                  <a:gd name="T89" fmla="*/ 1147 h 3298"/>
                  <a:gd name="T90" fmla="*/ 3067 w 3212"/>
                  <a:gd name="T91" fmla="*/ 1301 h 3298"/>
                  <a:gd name="T92" fmla="*/ 3051 w 3212"/>
                  <a:gd name="T93" fmla="*/ 1343 h 3298"/>
                  <a:gd name="T94" fmla="*/ 3018 w 3212"/>
                  <a:gd name="T95" fmla="*/ 1366 h 3298"/>
                  <a:gd name="T96" fmla="*/ 2890 w 3212"/>
                  <a:gd name="T97" fmla="*/ 1493 h 3298"/>
                  <a:gd name="T98" fmla="*/ 1823 w 3212"/>
                  <a:gd name="T99" fmla="*/ 2434 h 3298"/>
                  <a:gd name="T100" fmla="*/ 1765 w 3212"/>
                  <a:gd name="T101" fmla="*/ 2231 h 3298"/>
                  <a:gd name="T102" fmla="*/ 1749 w 3212"/>
                  <a:gd name="T103" fmla="*/ 2105 h 3298"/>
                  <a:gd name="T104" fmla="*/ 2236 w 3212"/>
                  <a:gd name="T105" fmla="*/ 1651 h 3298"/>
                  <a:gd name="T106" fmla="*/ 3095 w 3212"/>
                  <a:gd name="T107" fmla="*/ 770 h 3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212" h="3298">
                    <a:moveTo>
                      <a:pt x="3208" y="620"/>
                    </a:moveTo>
                    <a:lnTo>
                      <a:pt x="3206" y="606"/>
                    </a:lnTo>
                    <a:lnTo>
                      <a:pt x="3192" y="581"/>
                    </a:lnTo>
                    <a:lnTo>
                      <a:pt x="3169" y="566"/>
                    </a:lnTo>
                    <a:lnTo>
                      <a:pt x="3143" y="561"/>
                    </a:lnTo>
                    <a:lnTo>
                      <a:pt x="3130" y="564"/>
                    </a:lnTo>
                    <a:lnTo>
                      <a:pt x="3101" y="533"/>
                    </a:lnTo>
                    <a:lnTo>
                      <a:pt x="3035" y="475"/>
                    </a:lnTo>
                    <a:lnTo>
                      <a:pt x="3003" y="448"/>
                    </a:lnTo>
                    <a:lnTo>
                      <a:pt x="2931" y="383"/>
                    </a:lnTo>
                    <a:lnTo>
                      <a:pt x="2786" y="258"/>
                    </a:lnTo>
                    <a:lnTo>
                      <a:pt x="2711" y="199"/>
                    </a:lnTo>
                    <a:lnTo>
                      <a:pt x="2651" y="148"/>
                    </a:lnTo>
                    <a:lnTo>
                      <a:pt x="2507" y="53"/>
                    </a:lnTo>
                    <a:lnTo>
                      <a:pt x="2432" y="24"/>
                    </a:lnTo>
                    <a:lnTo>
                      <a:pt x="2384" y="19"/>
                    </a:lnTo>
                    <a:lnTo>
                      <a:pt x="2363" y="20"/>
                    </a:lnTo>
                    <a:lnTo>
                      <a:pt x="2361" y="17"/>
                    </a:lnTo>
                    <a:lnTo>
                      <a:pt x="2358" y="14"/>
                    </a:lnTo>
                    <a:lnTo>
                      <a:pt x="2347" y="4"/>
                    </a:lnTo>
                    <a:lnTo>
                      <a:pt x="2320" y="0"/>
                    </a:lnTo>
                    <a:lnTo>
                      <a:pt x="2294" y="10"/>
                    </a:lnTo>
                    <a:lnTo>
                      <a:pt x="2278" y="32"/>
                    </a:lnTo>
                    <a:lnTo>
                      <a:pt x="2278" y="47"/>
                    </a:lnTo>
                    <a:lnTo>
                      <a:pt x="2276" y="62"/>
                    </a:lnTo>
                    <a:lnTo>
                      <a:pt x="2253" y="102"/>
                    </a:lnTo>
                    <a:lnTo>
                      <a:pt x="2199" y="163"/>
                    </a:lnTo>
                    <a:lnTo>
                      <a:pt x="2171" y="190"/>
                    </a:lnTo>
                    <a:lnTo>
                      <a:pt x="2102" y="260"/>
                    </a:lnTo>
                    <a:lnTo>
                      <a:pt x="1952" y="394"/>
                    </a:lnTo>
                    <a:lnTo>
                      <a:pt x="1878" y="459"/>
                    </a:lnTo>
                    <a:lnTo>
                      <a:pt x="1698" y="610"/>
                    </a:lnTo>
                    <a:lnTo>
                      <a:pt x="1326" y="897"/>
                    </a:lnTo>
                    <a:lnTo>
                      <a:pt x="1138" y="1036"/>
                    </a:lnTo>
                    <a:lnTo>
                      <a:pt x="969" y="1157"/>
                    </a:lnTo>
                    <a:lnTo>
                      <a:pt x="716" y="1337"/>
                    </a:lnTo>
                    <a:lnTo>
                      <a:pt x="553" y="1467"/>
                    </a:lnTo>
                    <a:lnTo>
                      <a:pt x="475" y="1536"/>
                    </a:lnTo>
                    <a:lnTo>
                      <a:pt x="415" y="1592"/>
                    </a:lnTo>
                    <a:lnTo>
                      <a:pt x="296" y="1713"/>
                    </a:lnTo>
                    <a:lnTo>
                      <a:pt x="186" y="1845"/>
                    </a:lnTo>
                    <a:lnTo>
                      <a:pt x="117" y="1951"/>
                    </a:lnTo>
                    <a:lnTo>
                      <a:pt x="77" y="2024"/>
                    </a:lnTo>
                    <a:lnTo>
                      <a:pt x="59" y="2061"/>
                    </a:lnTo>
                    <a:lnTo>
                      <a:pt x="44" y="2100"/>
                    </a:lnTo>
                    <a:lnTo>
                      <a:pt x="21" y="2181"/>
                    </a:lnTo>
                    <a:lnTo>
                      <a:pt x="2" y="2306"/>
                    </a:lnTo>
                    <a:lnTo>
                      <a:pt x="0" y="2479"/>
                    </a:lnTo>
                    <a:lnTo>
                      <a:pt x="12" y="2650"/>
                    </a:lnTo>
                    <a:lnTo>
                      <a:pt x="18" y="2732"/>
                    </a:lnTo>
                    <a:lnTo>
                      <a:pt x="19" y="2742"/>
                    </a:lnTo>
                    <a:lnTo>
                      <a:pt x="29" y="2758"/>
                    </a:lnTo>
                    <a:lnTo>
                      <a:pt x="49" y="2771"/>
                    </a:lnTo>
                    <a:lnTo>
                      <a:pt x="67" y="2770"/>
                    </a:lnTo>
                    <a:lnTo>
                      <a:pt x="101" y="2817"/>
                    </a:lnTo>
                    <a:lnTo>
                      <a:pt x="183" y="2915"/>
                    </a:lnTo>
                    <a:lnTo>
                      <a:pt x="278" y="3016"/>
                    </a:lnTo>
                    <a:lnTo>
                      <a:pt x="383" y="3109"/>
                    </a:lnTo>
                    <a:lnTo>
                      <a:pt x="497" y="3193"/>
                    </a:lnTo>
                    <a:lnTo>
                      <a:pt x="615" y="3255"/>
                    </a:lnTo>
                    <a:lnTo>
                      <a:pt x="704" y="3285"/>
                    </a:lnTo>
                    <a:lnTo>
                      <a:pt x="765" y="3297"/>
                    </a:lnTo>
                    <a:lnTo>
                      <a:pt x="825" y="3298"/>
                    </a:lnTo>
                    <a:lnTo>
                      <a:pt x="886" y="3291"/>
                    </a:lnTo>
                    <a:lnTo>
                      <a:pt x="916" y="3282"/>
                    </a:lnTo>
                    <a:lnTo>
                      <a:pt x="955" y="3271"/>
                    </a:lnTo>
                    <a:lnTo>
                      <a:pt x="1030" y="3236"/>
                    </a:lnTo>
                    <a:lnTo>
                      <a:pt x="1138" y="3171"/>
                    </a:lnTo>
                    <a:lnTo>
                      <a:pt x="1342" y="3009"/>
                    </a:lnTo>
                    <a:lnTo>
                      <a:pt x="1463" y="2899"/>
                    </a:lnTo>
                    <a:lnTo>
                      <a:pt x="1634" y="2748"/>
                    </a:lnTo>
                    <a:lnTo>
                      <a:pt x="1808" y="2600"/>
                    </a:lnTo>
                    <a:lnTo>
                      <a:pt x="2017" y="2424"/>
                    </a:lnTo>
                    <a:lnTo>
                      <a:pt x="2429" y="2066"/>
                    </a:lnTo>
                    <a:lnTo>
                      <a:pt x="2633" y="1884"/>
                    </a:lnTo>
                    <a:lnTo>
                      <a:pt x="2812" y="1724"/>
                    </a:lnTo>
                    <a:lnTo>
                      <a:pt x="2987" y="1560"/>
                    </a:lnTo>
                    <a:lnTo>
                      <a:pt x="3021" y="1530"/>
                    </a:lnTo>
                    <a:lnTo>
                      <a:pt x="3075" y="1478"/>
                    </a:lnTo>
                    <a:lnTo>
                      <a:pt x="3103" y="1438"/>
                    </a:lnTo>
                    <a:lnTo>
                      <a:pt x="3111" y="1416"/>
                    </a:lnTo>
                    <a:lnTo>
                      <a:pt x="3124" y="1415"/>
                    </a:lnTo>
                    <a:lnTo>
                      <a:pt x="3134" y="1409"/>
                    </a:lnTo>
                    <a:lnTo>
                      <a:pt x="3146" y="1401"/>
                    </a:lnTo>
                    <a:lnTo>
                      <a:pt x="3163" y="1378"/>
                    </a:lnTo>
                    <a:lnTo>
                      <a:pt x="3180" y="1337"/>
                    </a:lnTo>
                    <a:lnTo>
                      <a:pt x="3192" y="1241"/>
                    </a:lnTo>
                    <a:lnTo>
                      <a:pt x="3193" y="1183"/>
                    </a:lnTo>
                    <a:lnTo>
                      <a:pt x="3202" y="1042"/>
                    </a:lnTo>
                    <a:lnTo>
                      <a:pt x="3212" y="832"/>
                    </a:lnTo>
                    <a:lnTo>
                      <a:pt x="3212" y="691"/>
                    </a:lnTo>
                    <a:lnTo>
                      <a:pt x="3208" y="620"/>
                    </a:lnTo>
                    <a:close/>
                    <a:moveTo>
                      <a:pt x="1004" y="2495"/>
                    </a:moveTo>
                    <a:lnTo>
                      <a:pt x="998" y="2649"/>
                    </a:lnTo>
                    <a:lnTo>
                      <a:pt x="999" y="2958"/>
                    </a:lnTo>
                    <a:lnTo>
                      <a:pt x="1001" y="3114"/>
                    </a:lnTo>
                    <a:lnTo>
                      <a:pt x="942" y="3145"/>
                    </a:lnTo>
                    <a:lnTo>
                      <a:pt x="880" y="3170"/>
                    </a:lnTo>
                    <a:lnTo>
                      <a:pt x="884" y="3137"/>
                    </a:lnTo>
                    <a:lnTo>
                      <a:pt x="881" y="3066"/>
                    </a:lnTo>
                    <a:lnTo>
                      <a:pt x="868" y="2961"/>
                    </a:lnTo>
                    <a:lnTo>
                      <a:pt x="860" y="2895"/>
                    </a:lnTo>
                    <a:lnTo>
                      <a:pt x="850" y="2780"/>
                    </a:lnTo>
                    <a:lnTo>
                      <a:pt x="844" y="2610"/>
                    </a:lnTo>
                    <a:lnTo>
                      <a:pt x="850" y="2495"/>
                    </a:lnTo>
                    <a:lnTo>
                      <a:pt x="857" y="2439"/>
                    </a:lnTo>
                    <a:lnTo>
                      <a:pt x="856" y="2424"/>
                    </a:lnTo>
                    <a:lnTo>
                      <a:pt x="840" y="2398"/>
                    </a:lnTo>
                    <a:lnTo>
                      <a:pt x="828" y="2390"/>
                    </a:lnTo>
                    <a:lnTo>
                      <a:pt x="717" y="2318"/>
                    </a:lnTo>
                    <a:lnTo>
                      <a:pt x="506" y="2162"/>
                    </a:lnTo>
                    <a:lnTo>
                      <a:pt x="401" y="2082"/>
                    </a:lnTo>
                    <a:lnTo>
                      <a:pt x="382" y="2064"/>
                    </a:lnTo>
                    <a:lnTo>
                      <a:pt x="314" y="2010"/>
                    </a:lnTo>
                    <a:lnTo>
                      <a:pt x="264" y="1978"/>
                    </a:lnTo>
                    <a:lnTo>
                      <a:pt x="241" y="1969"/>
                    </a:lnTo>
                    <a:lnTo>
                      <a:pt x="294" y="1899"/>
                    </a:lnTo>
                    <a:lnTo>
                      <a:pt x="350" y="1830"/>
                    </a:lnTo>
                    <a:lnTo>
                      <a:pt x="510" y="1955"/>
                    </a:lnTo>
                    <a:lnTo>
                      <a:pt x="752" y="2141"/>
                    </a:lnTo>
                    <a:lnTo>
                      <a:pt x="909" y="2270"/>
                    </a:lnTo>
                    <a:lnTo>
                      <a:pt x="985" y="2338"/>
                    </a:lnTo>
                    <a:lnTo>
                      <a:pt x="999" y="2349"/>
                    </a:lnTo>
                    <a:lnTo>
                      <a:pt x="1034" y="2354"/>
                    </a:lnTo>
                    <a:lnTo>
                      <a:pt x="1053" y="2346"/>
                    </a:lnTo>
                    <a:lnTo>
                      <a:pt x="1132" y="2302"/>
                    </a:lnTo>
                    <a:lnTo>
                      <a:pt x="1280" y="2195"/>
                    </a:lnTo>
                    <a:lnTo>
                      <a:pt x="1418" y="2074"/>
                    </a:lnTo>
                    <a:lnTo>
                      <a:pt x="1548" y="1943"/>
                    </a:lnTo>
                    <a:lnTo>
                      <a:pt x="1610" y="1877"/>
                    </a:lnTo>
                    <a:lnTo>
                      <a:pt x="1617" y="1868"/>
                    </a:lnTo>
                    <a:lnTo>
                      <a:pt x="1624" y="1847"/>
                    </a:lnTo>
                    <a:lnTo>
                      <a:pt x="1626" y="1827"/>
                    </a:lnTo>
                    <a:lnTo>
                      <a:pt x="1617" y="1807"/>
                    </a:lnTo>
                    <a:lnTo>
                      <a:pt x="1610" y="1796"/>
                    </a:lnTo>
                    <a:lnTo>
                      <a:pt x="1420" y="1596"/>
                    </a:lnTo>
                    <a:lnTo>
                      <a:pt x="1231" y="1395"/>
                    </a:lnTo>
                    <a:lnTo>
                      <a:pt x="1201" y="1360"/>
                    </a:lnTo>
                    <a:lnTo>
                      <a:pt x="1132" y="1288"/>
                    </a:lnTo>
                    <a:lnTo>
                      <a:pt x="1082" y="1248"/>
                    </a:lnTo>
                    <a:lnTo>
                      <a:pt x="1056" y="1235"/>
                    </a:lnTo>
                    <a:lnTo>
                      <a:pt x="1244" y="1103"/>
                    </a:lnTo>
                    <a:lnTo>
                      <a:pt x="1430" y="964"/>
                    </a:lnTo>
                    <a:lnTo>
                      <a:pt x="1614" y="825"/>
                    </a:lnTo>
                    <a:lnTo>
                      <a:pt x="1885" y="607"/>
                    </a:lnTo>
                    <a:lnTo>
                      <a:pt x="2060" y="458"/>
                    </a:lnTo>
                    <a:lnTo>
                      <a:pt x="2145" y="380"/>
                    </a:lnTo>
                    <a:lnTo>
                      <a:pt x="2194" y="338"/>
                    </a:lnTo>
                    <a:lnTo>
                      <a:pt x="2299" y="235"/>
                    </a:lnTo>
                    <a:lnTo>
                      <a:pt x="2344" y="177"/>
                    </a:lnTo>
                    <a:lnTo>
                      <a:pt x="2367" y="138"/>
                    </a:lnTo>
                    <a:lnTo>
                      <a:pt x="2374" y="118"/>
                    </a:lnTo>
                    <a:lnTo>
                      <a:pt x="2422" y="140"/>
                    </a:lnTo>
                    <a:lnTo>
                      <a:pt x="2466" y="163"/>
                    </a:lnTo>
                    <a:lnTo>
                      <a:pt x="2534" y="206"/>
                    </a:lnTo>
                    <a:lnTo>
                      <a:pt x="2661" y="304"/>
                    </a:lnTo>
                    <a:lnTo>
                      <a:pt x="2721" y="354"/>
                    </a:lnTo>
                    <a:lnTo>
                      <a:pt x="2833" y="453"/>
                    </a:lnTo>
                    <a:lnTo>
                      <a:pt x="2944" y="554"/>
                    </a:lnTo>
                    <a:lnTo>
                      <a:pt x="2993" y="603"/>
                    </a:lnTo>
                    <a:lnTo>
                      <a:pt x="3048" y="646"/>
                    </a:lnTo>
                    <a:lnTo>
                      <a:pt x="2937" y="771"/>
                    </a:lnTo>
                    <a:lnTo>
                      <a:pt x="2708" y="1016"/>
                    </a:lnTo>
                    <a:lnTo>
                      <a:pt x="2474" y="1257"/>
                    </a:lnTo>
                    <a:lnTo>
                      <a:pt x="2233" y="1490"/>
                    </a:lnTo>
                    <a:lnTo>
                      <a:pt x="2112" y="1605"/>
                    </a:lnTo>
                    <a:lnTo>
                      <a:pt x="1987" y="1720"/>
                    </a:lnTo>
                    <a:lnTo>
                      <a:pt x="1732" y="1951"/>
                    </a:lnTo>
                    <a:lnTo>
                      <a:pt x="1467" y="2169"/>
                    </a:lnTo>
                    <a:lnTo>
                      <a:pt x="1261" y="2322"/>
                    </a:lnTo>
                    <a:lnTo>
                      <a:pt x="1120" y="2417"/>
                    </a:lnTo>
                    <a:lnTo>
                      <a:pt x="1047" y="2462"/>
                    </a:lnTo>
                    <a:lnTo>
                      <a:pt x="1047" y="2462"/>
                    </a:lnTo>
                    <a:lnTo>
                      <a:pt x="1047" y="2463"/>
                    </a:lnTo>
                    <a:lnTo>
                      <a:pt x="1033" y="2460"/>
                    </a:lnTo>
                    <a:lnTo>
                      <a:pt x="1012" y="2472"/>
                    </a:lnTo>
                    <a:lnTo>
                      <a:pt x="1005" y="2485"/>
                    </a:lnTo>
                    <a:lnTo>
                      <a:pt x="1004" y="2495"/>
                    </a:lnTo>
                    <a:close/>
                    <a:moveTo>
                      <a:pt x="3082" y="1081"/>
                    </a:moveTo>
                    <a:lnTo>
                      <a:pt x="3078" y="1147"/>
                    </a:lnTo>
                    <a:lnTo>
                      <a:pt x="3074" y="1213"/>
                    </a:lnTo>
                    <a:lnTo>
                      <a:pt x="3072" y="1247"/>
                    </a:lnTo>
                    <a:lnTo>
                      <a:pt x="3069" y="1280"/>
                    </a:lnTo>
                    <a:lnTo>
                      <a:pt x="3067" y="1301"/>
                    </a:lnTo>
                    <a:lnTo>
                      <a:pt x="3065" y="1316"/>
                    </a:lnTo>
                    <a:lnTo>
                      <a:pt x="3059" y="1320"/>
                    </a:lnTo>
                    <a:lnTo>
                      <a:pt x="3052" y="1334"/>
                    </a:lnTo>
                    <a:lnTo>
                      <a:pt x="3051" y="1343"/>
                    </a:lnTo>
                    <a:lnTo>
                      <a:pt x="3038" y="1349"/>
                    </a:lnTo>
                    <a:lnTo>
                      <a:pt x="3018" y="1372"/>
                    </a:lnTo>
                    <a:lnTo>
                      <a:pt x="3016" y="1389"/>
                    </a:lnTo>
                    <a:lnTo>
                      <a:pt x="3018" y="1366"/>
                    </a:lnTo>
                    <a:lnTo>
                      <a:pt x="3010" y="1369"/>
                    </a:lnTo>
                    <a:lnTo>
                      <a:pt x="2990" y="1393"/>
                    </a:lnTo>
                    <a:lnTo>
                      <a:pt x="2941" y="1444"/>
                    </a:lnTo>
                    <a:lnTo>
                      <a:pt x="2890" y="1493"/>
                    </a:lnTo>
                    <a:lnTo>
                      <a:pt x="2734" y="1637"/>
                    </a:lnTo>
                    <a:lnTo>
                      <a:pt x="2574" y="1779"/>
                    </a:lnTo>
                    <a:lnTo>
                      <a:pt x="2201" y="2110"/>
                    </a:lnTo>
                    <a:lnTo>
                      <a:pt x="1823" y="2434"/>
                    </a:lnTo>
                    <a:lnTo>
                      <a:pt x="1804" y="2451"/>
                    </a:lnTo>
                    <a:lnTo>
                      <a:pt x="1785" y="2467"/>
                    </a:lnTo>
                    <a:lnTo>
                      <a:pt x="1778" y="2349"/>
                    </a:lnTo>
                    <a:lnTo>
                      <a:pt x="1765" y="2231"/>
                    </a:lnTo>
                    <a:lnTo>
                      <a:pt x="1764" y="2181"/>
                    </a:lnTo>
                    <a:lnTo>
                      <a:pt x="1765" y="2130"/>
                    </a:lnTo>
                    <a:lnTo>
                      <a:pt x="1764" y="2118"/>
                    </a:lnTo>
                    <a:lnTo>
                      <a:pt x="1749" y="2105"/>
                    </a:lnTo>
                    <a:lnTo>
                      <a:pt x="1739" y="2103"/>
                    </a:lnTo>
                    <a:lnTo>
                      <a:pt x="1927" y="1936"/>
                    </a:lnTo>
                    <a:lnTo>
                      <a:pt x="2106" y="1769"/>
                    </a:lnTo>
                    <a:lnTo>
                      <a:pt x="2236" y="1651"/>
                    </a:lnTo>
                    <a:lnTo>
                      <a:pt x="2489" y="1406"/>
                    </a:lnTo>
                    <a:lnTo>
                      <a:pt x="2737" y="1157"/>
                    </a:lnTo>
                    <a:lnTo>
                      <a:pt x="2977" y="901"/>
                    </a:lnTo>
                    <a:lnTo>
                      <a:pt x="3095" y="770"/>
                    </a:lnTo>
                    <a:lnTo>
                      <a:pt x="3093" y="926"/>
                    </a:lnTo>
                    <a:lnTo>
                      <a:pt x="3082" y="10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white"/>
                  </a:solidFill>
                  <a:latin typeface="Noto Sans TC Medium" panose="020B0600000000000000" pitchFamily="34" charset="-128"/>
                </a:endParaRPr>
              </a:p>
            </p:txBody>
          </p:sp>
          <p:sp>
            <p:nvSpPr>
              <p:cNvPr id="38" name="Freeform 18">
                <a:extLst>
                  <a:ext uri="{FF2B5EF4-FFF2-40B4-BE49-F238E27FC236}">
                    <a16:creationId xmlns:a16="http://schemas.microsoft.com/office/drawing/2014/main" id="{F3DEED97-16CB-40A7-BAF6-D821967D7A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98" y="2746"/>
                <a:ext cx="212" cy="132"/>
              </a:xfrm>
              <a:custGeom>
                <a:avLst/>
                <a:gdLst>
                  <a:gd name="T0" fmla="*/ 544 w 635"/>
                  <a:gd name="T1" fmla="*/ 0 h 398"/>
                  <a:gd name="T2" fmla="*/ 504 w 635"/>
                  <a:gd name="T3" fmla="*/ 18 h 398"/>
                  <a:gd name="T4" fmla="*/ 496 w 635"/>
                  <a:gd name="T5" fmla="*/ 52 h 398"/>
                  <a:gd name="T6" fmla="*/ 530 w 635"/>
                  <a:gd name="T7" fmla="*/ 177 h 398"/>
                  <a:gd name="T8" fmla="*/ 515 w 635"/>
                  <a:gd name="T9" fmla="*/ 226 h 398"/>
                  <a:gd name="T10" fmla="*/ 478 w 635"/>
                  <a:gd name="T11" fmla="*/ 262 h 398"/>
                  <a:gd name="T12" fmla="*/ 403 w 635"/>
                  <a:gd name="T13" fmla="*/ 291 h 398"/>
                  <a:gd name="T14" fmla="*/ 352 w 635"/>
                  <a:gd name="T15" fmla="*/ 272 h 398"/>
                  <a:gd name="T16" fmla="*/ 332 w 635"/>
                  <a:gd name="T17" fmla="*/ 226 h 398"/>
                  <a:gd name="T18" fmla="*/ 331 w 635"/>
                  <a:gd name="T19" fmla="*/ 198 h 398"/>
                  <a:gd name="T20" fmla="*/ 303 w 635"/>
                  <a:gd name="T21" fmla="*/ 164 h 398"/>
                  <a:gd name="T22" fmla="*/ 246 w 635"/>
                  <a:gd name="T23" fmla="*/ 180 h 398"/>
                  <a:gd name="T24" fmla="*/ 236 w 635"/>
                  <a:gd name="T25" fmla="*/ 209 h 398"/>
                  <a:gd name="T26" fmla="*/ 220 w 635"/>
                  <a:gd name="T27" fmla="*/ 268 h 398"/>
                  <a:gd name="T28" fmla="*/ 160 w 635"/>
                  <a:gd name="T29" fmla="*/ 310 h 398"/>
                  <a:gd name="T30" fmla="*/ 122 w 635"/>
                  <a:gd name="T31" fmla="*/ 304 h 398"/>
                  <a:gd name="T32" fmla="*/ 83 w 635"/>
                  <a:gd name="T33" fmla="*/ 270 h 398"/>
                  <a:gd name="T34" fmla="*/ 83 w 635"/>
                  <a:gd name="T35" fmla="*/ 182 h 398"/>
                  <a:gd name="T36" fmla="*/ 90 w 635"/>
                  <a:gd name="T37" fmla="*/ 149 h 398"/>
                  <a:gd name="T38" fmla="*/ 62 w 635"/>
                  <a:gd name="T39" fmla="*/ 126 h 398"/>
                  <a:gd name="T40" fmla="*/ 34 w 635"/>
                  <a:gd name="T41" fmla="*/ 139 h 398"/>
                  <a:gd name="T42" fmla="*/ 7 w 635"/>
                  <a:gd name="T43" fmla="*/ 193 h 398"/>
                  <a:gd name="T44" fmla="*/ 3 w 635"/>
                  <a:gd name="T45" fmla="*/ 268 h 398"/>
                  <a:gd name="T46" fmla="*/ 31 w 635"/>
                  <a:gd name="T47" fmla="*/ 336 h 398"/>
                  <a:gd name="T48" fmla="*/ 93 w 635"/>
                  <a:gd name="T49" fmla="*/ 383 h 398"/>
                  <a:gd name="T50" fmla="*/ 139 w 635"/>
                  <a:gd name="T51" fmla="*/ 398 h 398"/>
                  <a:gd name="T52" fmla="*/ 229 w 635"/>
                  <a:gd name="T53" fmla="*/ 383 h 398"/>
                  <a:gd name="T54" fmla="*/ 279 w 635"/>
                  <a:gd name="T55" fmla="*/ 339 h 398"/>
                  <a:gd name="T56" fmla="*/ 350 w 635"/>
                  <a:gd name="T57" fmla="*/ 379 h 398"/>
                  <a:gd name="T58" fmla="*/ 470 w 635"/>
                  <a:gd name="T59" fmla="*/ 375 h 398"/>
                  <a:gd name="T60" fmla="*/ 527 w 635"/>
                  <a:gd name="T61" fmla="*/ 350 h 398"/>
                  <a:gd name="T62" fmla="*/ 600 w 635"/>
                  <a:gd name="T63" fmla="*/ 271 h 398"/>
                  <a:gd name="T64" fmla="*/ 635 w 635"/>
                  <a:gd name="T65" fmla="*/ 166 h 398"/>
                  <a:gd name="T66" fmla="*/ 614 w 635"/>
                  <a:gd name="T67" fmla="*/ 64 h 398"/>
                  <a:gd name="T68" fmla="*/ 555 w 635"/>
                  <a:gd name="T69" fmla="*/ 6 h 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635" h="398">
                    <a:moveTo>
                      <a:pt x="555" y="6"/>
                    </a:moveTo>
                    <a:lnTo>
                      <a:pt x="544" y="0"/>
                    </a:lnTo>
                    <a:lnTo>
                      <a:pt x="521" y="3"/>
                    </a:lnTo>
                    <a:lnTo>
                      <a:pt x="504" y="18"/>
                    </a:lnTo>
                    <a:lnTo>
                      <a:pt x="495" y="39"/>
                    </a:lnTo>
                    <a:lnTo>
                      <a:pt x="496" y="52"/>
                    </a:lnTo>
                    <a:lnTo>
                      <a:pt x="514" y="113"/>
                    </a:lnTo>
                    <a:lnTo>
                      <a:pt x="530" y="177"/>
                    </a:lnTo>
                    <a:lnTo>
                      <a:pt x="527" y="202"/>
                    </a:lnTo>
                    <a:lnTo>
                      <a:pt x="515" y="226"/>
                    </a:lnTo>
                    <a:lnTo>
                      <a:pt x="494" y="251"/>
                    </a:lnTo>
                    <a:lnTo>
                      <a:pt x="478" y="262"/>
                    </a:lnTo>
                    <a:lnTo>
                      <a:pt x="453" y="278"/>
                    </a:lnTo>
                    <a:lnTo>
                      <a:pt x="403" y="291"/>
                    </a:lnTo>
                    <a:lnTo>
                      <a:pt x="370" y="284"/>
                    </a:lnTo>
                    <a:lnTo>
                      <a:pt x="352" y="272"/>
                    </a:lnTo>
                    <a:lnTo>
                      <a:pt x="339" y="252"/>
                    </a:lnTo>
                    <a:lnTo>
                      <a:pt x="332" y="226"/>
                    </a:lnTo>
                    <a:lnTo>
                      <a:pt x="332" y="209"/>
                    </a:lnTo>
                    <a:lnTo>
                      <a:pt x="331" y="198"/>
                    </a:lnTo>
                    <a:lnTo>
                      <a:pt x="324" y="180"/>
                    </a:lnTo>
                    <a:lnTo>
                      <a:pt x="303" y="164"/>
                    </a:lnTo>
                    <a:lnTo>
                      <a:pt x="268" y="164"/>
                    </a:lnTo>
                    <a:lnTo>
                      <a:pt x="246" y="180"/>
                    </a:lnTo>
                    <a:lnTo>
                      <a:pt x="237" y="198"/>
                    </a:lnTo>
                    <a:lnTo>
                      <a:pt x="236" y="209"/>
                    </a:lnTo>
                    <a:lnTo>
                      <a:pt x="233" y="231"/>
                    </a:lnTo>
                    <a:lnTo>
                      <a:pt x="220" y="268"/>
                    </a:lnTo>
                    <a:lnTo>
                      <a:pt x="196" y="297"/>
                    </a:lnTo>
                    <a:lnTo>
                      <a:pt x="160" y="310"/>
                    </a:lnTo>
                    <a:lnTo>
                      <a:pt x="137" y="307"/>
                    </a:lnTo>
                    <a:lnTo>
                      <a:pt x="122" y="304"/>
                    </a:lnTo>
                    <a:lnTo>
                      <a:pt x="102" y="294"/>
                    </a:lnTo>
                    <a:lnTo>
                      <a:pt x="83" y="270"/>
                    </a:lnTo>
                    <a:lnTo>
                      <a:pt x="76" y="228"/>
                    </a:lnTo>
                    <a:lnTo>
                      <a:pt x="83" y="182"/>
                    </a:lnTo>
                    <a:lnTo>
                      <a:pt x="88" y="162"/>
                    </a:lnTo>
                    <a:lnTo>
                      <a:pt x="90" y="149"/>
                    </a:lnTo>
                    <a:lnTo>
                      <a:pt x="80" y="131"/>
                    </a:lnTo>
                    <a:lnTo>
                      <a:pt x="62" y="126"/>
                    </a:lnTo>
                    <a:lnTo>
                      <a:pt x="43" y="130"/>
                    </a:lnTo>
                    <a:lnTo>
                      <a:pt x="34" y="139"/>
                    </a:lnTo>
                    <a:lnTo>
                      <a:pt x="23" y="157"/>
                    </a:lnTo>
                    <a:lnTo>
                      <a:pt x="7" y="193"/>
                    </a:lnTo>
                    <a:lnTo>
                      <a:pt x="0" y="232"/>
                    </a:lnTo>
                    <a:lnTo>
                      <a:pt x="3" y="268"/>
                    </a:lnTo>
                    <a:lnTo>
                      <a:pt x="13" y="304"/>
                    </a:lnTo>
                    <a:lnTo>
                      <a:pt x="31" y="336"/>
                    </a:lnTo>
                    <a:lnTo>
                      <a:pt x="59" y="362"/>
                    </a:lnTo>
                    <a:lnTo>
                      <a:pt x="93" y="383"/>
                    </a:lnTo>
                    <a:lnTo>
                      <a:pt x="113" y="390"/>
                    </a:lnTo>
                    <a:lnTo>
                      <a:pt x="139" y="398"/>
                    </a:lnTo>
                    <a:lnTo>
                      <a:pt x="187" y="398"/>
                    </a:lnTo>
                    <a:lnTo>
                      <a:pt x="229" y="383"/>
                    </a:lnTo>
                    <a:lnTo>
                      <a:pt x="265" y="356"/>
                    </a:lnTo>
                    <a:lnTo>
                      <a:pt x="279" y="339"/>
                    </a:lnTo>
                    <a:lnTo>
                      <a:pt x="299" y="356"/>
                    </a:lnTo>
                    <a:lnTo>
                      <a:pt x="350" y="379"/>
                    </a:lnTo>
                    <a:lnTo>
                      <a:pt x="409" y="386"/>
                    </a:lnTo>
                    <a:lnTo>
                      <a:pt x="470" y="375"/>
                    </a:lnTo>
                    <a:lnTo>
                      <a:pt x="502" y="362"/>
                    </a:lnTo>
                    <a:lnTo>
                      <a:pt x="527" y="350"/>
                    </a:lnTo>
                    <a:lnTo>
                      <a:pt x="567" y="316"/>
                    </a:lnTo>
                    <a:lnTo>
                      <a:pt x="600" y="271"/>
                    </a:lnTo>
                    <a:lnTo>
                      <a:pt x="623" y="221"/>
                    </a:lnTo>
                    <a:lnTo>
                      <a:pt x="635" y="166"/>
                    </a:lnTo>
                    <a:lnTo>
                      <a:pt x="632" y="113"/>
                    </a:lnTo>
                    <a:lnTo>
                      <a:pt x="614" y="64"/>
                    </a:lnTo>
                    <a:lnTo>
                      <a:pt x="581" y="23"/>
                    </a:lnTo>
                    <a:lnTo>
                      <a:pt x="555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white"/>
                  </a:solidFill>
                  <a:latin typeface="Noto Sans TC Medium" panose="020B0600000000000000" pitchFamily="34" charset="-128"/>
                </a:endParaRPr>
              </a:p>
            </p:txBody>
          </p:sp>
          <p:sp>
            <p:nvSpPr>
              <p:cNvPr id="39" name="Freeform 19">
                <a:extLst>
                  <a:ext uri="{FF2B5EF4-FFF2-40B4-BE49-F238E27FC236}">
                    <a16:creationId xmlns:a16="http://schemas.microsoft.com/office/drawing/2014/main" id="{F95D0993-DCC4-5383-0FE2-AB3EA034EF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55" y="2515"/>
                <a:ext cx="176" cy="179"/>
              </a:xfrm>
              <a:custGeom>
                <a:avLst/>
                <a:gdLst>
                  <a:gd name="T0" fmla="*/ 301 w 528"/>
                  <a:gd name="T1" fmla="*/ 1 h 538"/>
                  <a:gd name="T2" fmla="*/ 268 w 528"/>
                  <a:gd name="T3" fmla="*/ 27 h 538"/>
                  <a:gd name="T4" fmla="*/ 273 w 528"/>
                  <a:gd name="T5" fmla="*/ 82 h 538"/>
                  <a:gd name="T6" fmla="*/ 298 w 528"/>
                  <a:gd name="T7" fmla="*/ 95 h 538"/>
                  <a:gd name="T8" fmla="*/ 373 w 528"/>
                  <a:gd name="T9" fmla="*/ 112 h 538"/>
                  <a:gd name="T10" fmla="*/ 419 w 528"/>
                  <a:gd name="T11" fmla="*/ 145 h 538"/>
                  <a:gd name="T12" fmla="*/ 423 w 528"/>
                  <a:gd name="T13" fmla="*/ 191 h 538"/>
                  <a:gd name="T14" fmla="*/ 409 w 528"/>
                  <a:gd name="T15" fmla="*/ 220 h 538"/>
                  <a:gd name="T16" fmla="*/ 357 w 528"/>
                  <a:gd name="T17" fmla="*/ 265 h 538"/>
                  <a:gd name="T18" fmla="*/ 245 w 528"/>
                  <a:gd name="T19" fmla="*/ 269 h 538"/>
                  <a:gd name="T20" fmla="*/ 207 w 528"/>
                  <a:gd name="T21" fmla="*/ 256 h 538"/>
                  <a:gd name="T22" fmla="*/ 188 w 528"/>
                  <a:gd name="T23" fmla="*/ 250 h 538"/>
                  <a:gd name="T24" fmla="*/ 150 w 528"/>
                  <a:gd name="T25" fmla="*/ 268 h 538"/>
                  <a:gd name="T26" fmla="*/ 141 w 528"/>
                  <a:gd name="T27" fmla="*/ 324 h 538"/>
                  <a:gd name="T28" fmla="*/ 161 w 528"/>
                  <a:gd name="T29" fmla="*/ 341 h 538"/>
                  <a:gd name="T30" fmla="*/ 173 w 528"/>
                  <a:gd name="T31" fmla="*/ 347 h 538"/>
                  <a:gd name="T32" fmla="*/ 178 w 528"/>
                  <a:gd name="T33" fmla="*/ 348 h 538"/>
                  <a:gd name="T34" fmla="*/ 184 w 528"/>
                  <a:gd name="T35" fmla="*/ 351 h 538"/>
                  <a:gd name="T36" fmla="*/ 220 w 528"/>
                  <a:gd name="T37" fmla="*/ 367 h 538"/>
                  <a:gd name="T38" fmla="*/ 243 w 528"/>
                  <a:gd name="T39" fmla="*/ 399 h 538"/>
                  <a:gd name="T40" fmla="*/ 180 w 528"/>
                  <a:gd name="T41" fmla="*/ 443 h 538"/>
                  <a:gd name="T42" fmla="*/ 131 w 528"/>
                  <a:gd name="T43" fmla="*/ 456 h 538"/>
                  <a:gd name="T44" fmla="*/ 62 w 528"/>
                  <a:gd name="T45" fmla="*/ 456 h 538"/>
                  <a:gd name="T46" fmla="*/ 50 w 528"/>
                  <a:gd name="T47" fmla="*/ 443 h 538"/>
                  <a:gd name="T48" fmla="*/ 10 w 528"/>
                  <a:gd name="T49" fmla="*/ 446 h 538"/>
                  <a:gd name="T50" fmla="*/ 3 w 528"/>
                  <a:gd name="T51" fmla="*/ 475 h 538"/>
                  <a:gd name="T52" fmla="*/ 45 w 528"/>
                  <a:gd name="T53" fmla="*/ 525 h 538"/>
                  <a:gd name="T54" fmla="*/ 134 w 528"/>
                  <a:gd name="T55" fmla="*/ 538 h 538"/>
                  <a:gd name="T56" fmla="*/ 190 w 528"/>
                  <a:gd name="T57" fmla="*/ 528 h 538"/>
                  <a:gd name="T58" fmla="*/ 302 w 528"/>
                  <a:gd name="T59" fmla="*/ 465 h 538"/>
                  <a:gd name="T60" fmla="*/ 355 w 528"/>
                  <a:gd name="T61" fmla="*/ 383 h 538"/>
                  <a:gd name="T62" fmla="*/ 357 w 528"/>
                  <a:gd name="T63" fmla="*/ 366 h 538"/>
                  <a:gd name="T64" fmla="*/ 425 w 528"/>
                  <a:gd name="T65" fmla="*/ 341 h 538"/>
                  <a:gd name="T66" fmla="*/ 497 w 528"/>
                  <a:gd name="T67" fmla="*/ 271 h 538"/>
                  <a:gd name="T68" fmla="*/ 520 w 528"/>
                  <a:gd name="T69" fmla="*/ 220 h 538"/>
                  <a:gd name="T70" fmla="*/ 520 w 528"/>
                  <a:gd name="T71" fmla="*/ 127 h 538"/>
                  <a:gd name="T72" fmla="*/ 469 w 528"/>
                  <a:gd name="T73" fmla="*/ 53 h 538"/>
                  <a:gd name="T74" fmla="*/ 384 w 528"/>
                  <a:gd name="T75" fmla="*/ 9 h 538"/>
                  <a:gd name="T76" fmla="*/ 311 w 528"/>
                  <a:gd name="T77" fmla="*/ 0 h 5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28" h="538">
                    <a:moveTo>
                      <a:pt x="311" y="0"/>
                    </a:moveTo>
                    <a:lnTo>
                      <a:pt x="301" y="1"/>
                    </a:lnTo>
                    <a:lnTo>
                      <a:pt x="285" y="9"/>
                    </a:lnTo>
                    <a:lnTo>
                      <a:pt x="268" y="27"/>
                    </a:lnTo>
                    <a:lnTo>
                      <a:pt x="263" y="60"/>
                    </a:lnTo>
                    <a:lnTo>
                      <a:pt x="273" y="82"/>
                    </a:lnTo>
                    <a:lnTo>
                      <a:pt x="288" y="92"/>
                    </a:lnTo>
                    <a:lnTo>
                      <a:pt x="298" y="95"/>
                    </a:lnTo>
                    <a:lnTo>
                      <a:pt x="321" y="99"/>
                    </a:lnTo>
                    <a:lnTo>
                      <a:pt x="373" y="112"/>
                    </a:lnTo>
                    <a:lnTo>
                      <a:pt x="404" y="129"/>
                    </a:lnTo>
                    <a:lnTo>
                      <a:pt x="419" y="145"/>
                    </a:lnTo>
                    <a:lnTo>
                      <a:pt x="426" y="165"/>
                    </a:lnTo>
                    <a:lnTo>
                      <a:pt x="423" y="191"/>
                    </a:lnTo>
                    <a:lnTo>
                      <a:pt x="416" y="206"/>
                    </a:lnTo>
                    <a:lnTo>
                      <a:pt x="409" y="220"/>
                    </a:lnTo>
                    <a:lnTo>
                      <a:pt x="391" y="242"/>
                    </a:lnTo>
                    <a:lnTo>
                      <a:pt x="357" y="265"/>
                    </a:lnTo>
                    <a:lnTo>
                      <a:pt x="302" y="276"/>
                    </a:lnTo>
                    <a:lnTo>
                      <a:pt x="245" y="269"/>
                    </a:lnTo>
                    <a:lnTo>
                      <a:pt x="217" y="260"/>
                    </a:lnTo>
                    <a:lnTo>
                      <a:pt x="207" y="256"/>
                    </a:lnTo>
                    <a:lnTo>
                      <a:pt x="199" y="253"/>
                    </a:lnTo>
                    <a:lnTo>
                      <a:pt x="188" y="250"/>
                    </a:lnTo>
                    <a:lnTo>
                      <a:pt x="171" y="253"/>
                    </a:lnTo>
                    <a:lnTo>
                      <a:pt x="150" y="268"/>
                    </a:lnTo>
                    <a:lnTo>
                      <a:pt x="135" y="299"/>
                    </a:lnTo>
                    <a:lnTo>
                      <a:pt x="141" y="324"/>
                    </a:lnTo>
                    <a:lnTo>
                      <a:pt x="151" y="337"/>
                    </a:lnTo>
                    <a:lnTo>
                      <a:pt x="161" y="341"/>
                    </a:lnTo>
                    <a:lnTo>
                      <a:pt x="167" y="344"/>
                    </a:lnTo>
                    <a:lnTo>
                      <a:pt x="173" y="347"/>
                    </a:lnTo>
                    <a:lnTo>
                      <a:pt x="173" y="347"/>
                    </a:lnTo>
                    <a:lnTo>
                      <a:pt x="178" y="348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220" y="367"/>
                    </a:lnTo>
                    <a:lnTo>
                      <a:pt x="252" y="386"/>
                    </a:lnTo>
                    <a:lnTo>
                      <a:pt x="243" y="399"/>
                    </a:lnTo>
                    <a:lnTo>
                      <a:pt x="220" y="420"/>
                    </a:lnTo>
                    <a:lnTo>
                      <a:pt x="180" y="443"/>
                    </a:lnTo>
                    <a:lnTo>
                      <a:pt x="150" y="452"/>
                    </a:lnTo>
                    <a:lnTo>
                      <a:pt x="131" y="456"/>
                    </a:lnTo>
                    <a:lnTo>
                      <a:pt x="85" y="459"/>
                    </a:lnTo>
                    <a:lnTo>
                      <a:pt x="62" y="456"/>
                    </a:lnTo>
                    <a:lnTo>
                      <a:pt x="57" y="453"/>
                    </a:lnTo>
                    <a:lnTo>
                      <a:pt x="50" y="443"/>
                    </a:lnTo>
                    <a:lnTo>
                      <a:pt x="30" y="438"/>
                    </a:lnTo>
                    <a:lnTo>
                      <a:pt x="10" y="446"/>
                    </a:lnTo>
                    <a:lnTo>
                      <a:pt x="0" y="463"/>
                    </a:lnTo>
                    <a:lnTo>
                      <a:pt x="3" y="475"/>
                    </a:lnTo>
                    <a:lnTo>
                      <a:pt x="13" y="498"/>
                    </a:lnTo>
                    <a:lnTo>
                      <a:pt x="45" y="525"/>
                    </a:lnTo>
                    <a:lnTo>
                      <a:pt x="88" y="537"/>
                    </a:lnTo>
                    <a:lnTo>
                      <a:pt x="134" y="538"/>
                    </a:lnTo>
                    <a:lnTo>
                      <a:pt x="155" y="534"/>
                    </a:lnTo>
                    <a:lnTo>
                      <a:pt x="190" y="528"/>
                    </a:lnTo>
                    <a:lnTo>
                      <a:pt x="250" y="504"/>
                    </a:lnTo>
                    <a:lnTo>
                      <a:pt x="302" y="465"/>
                    </a:lnTo>
                    <a:lnTo>
                      <a:pt x="341" y="414"/>
                    </a:lnTo>
                    <a:lnTo>
                      <a:pt x="355" y="383"/>
                    </a:lnTo>
                    <a:lnTo>
                      <a:pt x="358" y="374"/>
                    </a:lnTo>
                    <a:lnTo>
                      <a:pt x="357" y="366"/>
                    </a:lnTo>
                    <a:lnTo>
                      <a:pt x="381" y="360"/>
                    </a:lnTo>
                    <a:lnTo>
                      <a:pt x="425" y="341"/>
                    </a:lnTo>
                    <a:lnTo>
                      <a:pt x="463" y="311"/>
                    </a:lnTo>
                    <a:lnTo>
                      <a:pt x="497" y="271"/>
                    </a:lnTo>
                    <a:lnTo>
                      <a:pt x="509" y="246"/>
                    </a:lnTo>
                    <a:lnTo>
                      <a:pt x="520" y="220"/>
                    </a:lnTo>
                    <a:lnTo>
                      <a:pt x="528" y="171"/>
                    </a:lnTo>
                    <a:lnTo>
                      <a:pt x="520" y="127"/>
                    </a:lnTo>
                    <a:lnTo>
                      <a:pt x="499" y="86"/>
                    </a:lnTo>
                    <a:lnTo>
                      <a:pt x="469" y="53"/>
                    </a:lnTo>
                    <a:lnTo>
                      <a:pt x="430" y="26"/>
                    </a:lnTo>
                    <a:lnTo>
                      <a:pt x="384" y="9"/>
                    </a:lnTo>
                    <a:lnTo>
                      <a:pt x="337" y="0"/>
                    </a:lnTo>
                    <a:lnTo>
                      <a:pt x="31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white"/>
                  </a:solidFill>
                  <a:latin typeface="Noto Sans TC Medium" panose="020B0600000000000000" pitchFamily="34" charset="-128"/>
                </a:endParaRPr>
              </a:p>
            </p:txBody>
          </p:sp>
          <p:sp>
            <p:nvSpPr>
              <p:cNvPr id="40" name="Freeform 20">
                <a:extLst>
                  <a:ext uri="{FF2B5EF4-FFF2-40B4-BE49-F238E27FC236}">
                    <a16:creationId xmlns:a16="http://schemas.microsoft.com/office/drawing/2014/main" id="{34CC5D06-E90D-237F-F3A7-3CCFC76ABC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65" y="2702"/>
                <a:ext cx="205" cy="210"/>
              </a:xfrm>
              <a:custGeom>
                <a:avLst/>
                <a:gdLst>
                  <a:gd name="T0" fmla="*/ 388 w 613"/>
                  <a:gd name="T1" fmla="*/ 3 h 630"/>
                  <a:gd name="T2" fmla="*/ 357 w 613"/>
                  <a:gd name="T3" fmla="*/ 52 h 630"/>
                  <a:gd name="T4" fmla="*/ 381 w 613"/>
                  <a:gd name="T5" fmla="*/ 89 h 630"/>
                  <a:gd name="T6" fmla="*/ 466 w 613"/>
                  <a:gd name="T7" fmla="*/ 128 h 630"/>
                  <a:gd name="T8" fmla="*/ 511 w 613"/>
                  <a:gd name="T9" fmla="*/ 174 h 630"/>
                  <a:gd name="T10" fmla="*/ 506 w 613"/>
                  <a:gd name="T11" fmla="*/ 230 h 630"/>
                  <a:gd name="T12" fmla="*/ 486 w 613"/>
                  <a:gd name="T13" fmla="*/ 265 h 630"/>
                  <a:gd name="T14" fmla="*/ 431 w 613"/>
                  <a:gd name="T15" fmla="*/ 307 h 630"/>
                  <a:gd name="T16" fmla="*/ 349 w 613"/>
                  <a:gd name="T17" fmla="*/ 312 h 630"/>
                  <a:gd name="T18" fmla="*/ 257 w 613"/>
                  <a:gd name="T19" fmla="*/ 265 h 630"/>
                  <a:gd name="T20" fmla="*/ 253 w 613"/>
                  <a:gd name="T21" fmla="*/ 260 h 630"/>
                  <a:gd name="T22" fmla="*/ 239 w 613"/>
                  <a:gd name="T23" fmla="*/ 252 h 630"/>
                  <a:gd name="T24" fmla="*/ 198 w 613"/>
                  <a:gd name="T25" fmla="*/ 256 h 630"/>
                  <a:gd name="T26" fmla="*/ 175 w 613"/>
                  <a:gd name="T27" fmla="*/ 311 h 630"/>
                  <a:gd name="T28" fmla="*/ 188 w 613"/>
                  <a:gd name="T29" fmla="*/ 334 h 630"/>
                  <a:gd name="T30" fmla="*/ 214 w 613"/>
                  <a:gd name="T31" fmla="*/ 354 h 630"/>
                  <a:gd name="T32" fmla="*/ 256 w 613"/>
                  <a:gd name="T33" fmla="*/ 422 h 630"/>
                  <a:gd name="T34" fmla="*/ 224 w 613"/>
                  <a:gd name="T35" fmla="*/ 512 h 630"/>
                  <a:gd name="T36" fmla="*/ 180 w 613"/>
                  <a:gd name="T37" fmla="*/ 543 h 630"/>
                  <a:gd name="T38" fmla="*/ 119 w 613"/>
                  <a:gd name="T39" fmla="*/ 547 h 630"/>
                  <a:gd name="T40" fmla="*/ 72 w 613"/>
                  <a:gd name="T41" fmla="*/ 495 h 630"/>
                  <a:gd name="T42" fmla="*/ 51 w 613"/>
                  <a:gd name="T43" fmla="*/ 397 h 630"/>
                  <a:gd name="T44" fmla="*/ 37 w 613"/>
                  <a:gd name="T45" fmla="*/ 374 h 630"/>
                  <a:gd name="T46" fmla="*/ 5 w 613"/>
                  <a:gd name="T47" fmla="*/ 387 h 630"/>
                  <a:gd name="T48" fmla="*/ 0 w 613"/>
                  <a:gd name="T49" fmla="*/ 425 h 630"/>
                  <a:gd name="T50" fmla="*/ 13 w 613"/>
                  <a:gd name="T51" fmla="*/ 540 h 630"/>
                  <a:gd name="T52" fmla="*/ 66 w 613"/>
                  <a:gd name="T53" fmla="*/ 607 h 630"/>
                  <a:gd name="T54" fmla="*/ 131 w 613"/>
                  <a:gd name="T55" fmla="*/ 630 h 630"/>
                  <a:gd name="T56" fmla="*/ 220 w 613"/>
                  <a:gd name="T57" fmla="*/ 615 h 630"/>
                  <a:gd name="T58" fmla="*/ 263 w 613"/>
                  <a:gd name="T59" fmla="*/ 594 h 630"/>
                  <a:gd name="T60" fmla="*/ 329 w 613"/>
                  <a:gd name="T61" fmla="*/ 522 h 630"/>
                  <a:gd name="T62" fmla="*/ 352 w 613"/>
                  <a:gd name="T63" fmla="*/ 452 h 630"/>
                  <a:gd name="T64" fmla="*/ 352 w 613"/>
                  <a:gd name="T65" fmla="*/ 410 h 630"/>
                  <a:gd name="T66" fmla="*/ 446 w 613"/>
                  <a:gd name="T67" fmla="*/ 404 h 630"/>
                  <a:gd name="T68" fmla="*/ 555 w 613"/>
                  <a:gd name="T69" fmla="*/ 338 h 630"/>
                  <a:gd name="T70" fmla="*/ 594 w 613"/>
                  <a:gd name="T71" fmla="*/ 283 h 630"/>
                  <a:gd name="T72" fmla="*/ 613 w 613"/>
                  <a:gd name="T73" fmla="*/ 177 h 630"/>
                  <a:gd name="T74" fmla="*/ 574 w 613"/>
                  <a:gd name="T75" fmla="*/ 82 h 630"/>
                  <a:gd name="T76" fmla="*/ 489 w 613"/>
                  <a:gd name="T77" fmla="*/ 17 h 630"/>
                  <a:gd name="T78" fmla="*/ 404 w 613"/>
                  <a:gd name="T79" fmla="*/ 0 h 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13" h="630">
                    <a:moveTo>
                      <a:pt x="404" y="0"/>
                    </a:moveTo>
                    <a:lnTo>
                      <a:pt x="388" y="3"/>
                    </a:lnTo>
                    <a:lnTo>
                      <a:pt x="365" y="21"/>
                    </a:lnTo>
                    <a:lnTo>
                      <a:pt x="357" y="52"/>
                    </a:lnTo>
                    <a:lnTo>
                      <a:pt x="367" y="79"/>
                    </a:lnTo>
                    <a:lnTo>
                      <a:pt x="381" y="89"/>
                    </a:lnTo>
                    <a:lnTo>
                      <a:pt x="410" y="101"/>
                    </a:lnTo>
                    <a:lnTo>
                      <a:pt x="466" y="128"/>
                    </a:lnTo>
                    <a:lnTo>
                      <a:pt x="498" y="152"/>
                    </a:lnTo>
                    <a:lnTo>
                      <a:pt x="511" y="174"/>
                    </a:lnTo>
                    <a:lnTo>
                      <a:pt x="515" y="200"/>
                    </a:lnTo>
                    <a:lnTo>
                      <a:pt x="506" y="230"/>
                    </a:lnTo>
                    <a:lnTo>
                      <a:pt x="498" y="249"/>
                    </a:lnTo>
                    <a:lnTo>
                      <a:pt x="486" y="265"/>
                    </a:lnTo>
                    <a:lnTo>
                      <a:pt x="462" y="291"/>
                    </a:lnTo>
                    <a:lnTo>
                      <a:pt x="431" y="307"/>
                    </a:lnTo>
                    <a:lnTo>
                      <a:pt x="400" y="314"/>
                    </a:lnTo>
                    <a:lnTo>
                      <a:pt x="349" y="312"/>
                    </a:lnTo>
                    <a:lnTo>
                      <a:pt x="285" y="286"/>
                    </a:lnTo>
                    <a:lnTo>
                      <a:pt x="257" y="265"/>
                    </a:lnTo>
                    <a:lnTo>
                      <a:pt x="257" y="265"/>
                    </a:lnTo>
                    <a:lnTo>
                      <a:pt x="253" y="260"/>
                    </a:lnTo>
                    <a:lnTo>
                      <a:pt x="247" y="258"/>
                    </a:lnTo>
                    <a:lnTo>
                      <a:pt x="239" y="252"/>
                    </a:lnTo>
                    <a:lnTo>
                      <a:pt x="223" y="249"/>
                    </a:lnTo>
                    <a:lnTo>
                      <a:pt x="198" y="256"/>
                    </a:lnTo>
                    <a:lnTo>
                      <a:pt x="177" y="285"/>
                    </a:lnTo>
                    <a:lnTo>
                      <a:pt x="175" y="311"/>
                    </a:lnTo>
                    <a:lnTo>
                      <a:pt x="181" y="327"/>
                    </a:lnTo>
                    <a:lnTo>
                      <a:pt x="188" y="334"/>
                    </a:lnTo>
                    <a:lnTo>
                      <a:pt x="201" y="344"/>
                    </a:lnTo>
                    <a:lnTo>
                      <a:pt x="214" y="354"/>
                    </a:lnTo>
                    <a:lnTo>
                      <a:pt x="234" y="376"/>
                    </a:lnTo>
                    <a:lnTo>
                      <a:pt x="256" y="422"/>
                    </a:lnTo>
                    <a:lnTo>
                      <a:pt x="253" y="469"/>
                    </a:lnTo>
                    <a:lnTo>
                      <a:pt x="224" y="512"/>
                    </a:lnTo>
                    <a:lnTo>
                      <a:pt x="198" y="531"/>
                    </a:lnTo>
                    <a:lnTo>
                      <a:pt x="180" y="543"/>
                    </a:lnTo>
                    <a:lnTo>
                      <a:pt x="146" y="551"/>
                    </a:lnTo>
                    <a:lnTo>
                      <a:pt x="119" y="547"/>
                    </a:lnTo>
                    <a:lnTo>
                      <a:pt x="96" y="533"/>
                    </a:lnTo>
                    <a:lnTo>
                      <a:pt x="72" y="495"/>
                    </a:lnTo>
                    <a:lnTo>
                      <a:pt x="54" y="430"/>
                    </a:lnTo>
                    <a:lnTo>
                      <a:pt x="51" y="397"/>
                    </a:lnTo>
                    <a:lnTo>
                      <a:pt x="50" y="386"/>
                    </a:lnTo>
                    <a:lnTo>
                      <a:pt x="37" y="374"/>
                    </a:lnTo>
                    <a:lnTo>
                      <a:pt x="20" y="374"/>
                    </a:lnTo>
                    <a:lnTo>
                      <a:pt x="5" y="387"/>
                    </a:lnTo>
                    <a:lnTo>
                      <a:pt x="2" y="397"/>
                    </a:lnTo>
                    <a:lnTo>
                      <a:pt x="0" y="425"/>
                    </a:lnTo>
                    <a:lnTo>
                      <a:pt x="1" y="484"/>
                    </a:lnTo>
                    <a:lnTo>
                      <a:pt x="13" y="540"/>
                    </a:lnTo>
                    <a:lnTo>
                      <a:pt x="43" y="589"/>
                    </a:lnTo>
                    <a:lnTo>
                      <a:pt x="66" y="607"/>
                    </a:lnTo>
                    <a:lnTo>
                      <a:pt x="87" y="619"/>
                    </a:lnTo>
                    <a:lnTo>
                      <a:pt x="131" y="630"/>
                    </a:lnTo>
                    <a:lnTo>
                      <a:pt x="175" y="628"/>
                    </a:lnTo>
                    <a:lnTo>
                      <a:pt x="220" y="615"/>
                    </a:lnTo>
                    <a:lnTo>
                      <a:pt x="241" y="606"/>
                    </a:lnTo>
                    <a:lnTo>
                      <a:pt x="263" y="594"/>
                    </a:lnTo>
                    <a:lnTo>
                      <a:pt x="300" y="561"/>
                    </a:lnTo>
                    <a:lnTo>
                      <a:pt x="329" y="522"/>
                    </a:lnTo>
                    <a:lnTo>
                      <a:pt x="348" y="476"/>
                    </a:lnTo>
                    <a:lnTo>
                      <a:pt x="352" y="452"/>
                    </a:lnTo>
                    <a:lnTo>
                      <a:pt x="355" y="430"/>
                    </a:lnTo>
                    <a:lnTo>
                      <a:pt x="352" y="410"/>
                    </a:lnTo>
                    <a:lnTo>
                      <a:pt x="384" y="413"/>
                    </a:lnTo>
                    <a:lnTo>
                      <a:pt x="446" y="404"/>
                    </a:lnTo>
                    <a:lnTo>
                      <a:pt x="505" y="380"/>
                    </a:lnTo>
                    <a:lnTo>
                      <a:pt x="555" y="338"/>
                    </a:lnTo>
                    <a:lnTo>
                      <a:pt x="577" y="309"/>
                    </a:lnTo>
                    <a:lnTo>
                      <a:pt x="594" y="283"/>
                    </a:lnTo>
                    <a:lnTo>
                      <a:pt x="611" y="230"/>
                    </a:lnTo>
                    <a:lnTo>
                      <a:pt x="613" y="177"/>
                    </a:lnTo>
                    <a:lnTo>
                      <a:pt x="600" y="127"/>
                    </a:lnTo>
                    <a:lnTo>
                      <a:pt x="574" y="82"/>
                    </a:lnTo>
                    <a:lnTo>
                      <a:pt x="537" y="44"/>
                    </a:lnTo>
                    <a:lnTo>
                      <a:pt x="489" y="17"/>
                    </a:lnTo>
                    <a:lnTo>
                      <a:pt x="434" y="1"/>
                    </a:lnTo>
                    <a:lnTo>
                      <a:pt x="40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white"/>
                  </a:solidFill>
                  <a:latin typeface="Noto Sans TC Medium" panose="020B0600000000000000" pitchFamily="34" charset="-128"/>
                </a:endParaRPr>
              </a:p>
            </p:txBody>
          </p:sp>
        </p:grpSp>
      </p:grpSp>
      <p:sp>
        <p:nvSpPr>
          <p:cNvPr id="28" name="矩形 27">
            <a:extLst>
              <a:ext uri="{FF2B5EF4-FFF2-40B4-BE49-F238E27FC236}">
                <a16:creationId xmlns:a16="http://schemas.microsoft.com/office/drawing/2014/main" id="{D49E8712-4CD2-4A7B-B26B-E03F395326F5}"/>
              </a:ext>
            </a:extLst>
          </p:cNvPr>
          <p:cNvSpPr/>
          <p:nvPr/>
        </p:nvSpPr>
        <p:spPr>
          <a:xfrm>
            <a:off x="2349382" y="1368135"/>
            <a:ext cx="2301875" cy="46037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TW" altLang="en-US" sz="2400" b="1" dirty="0">
                <a:solidFill>
                  <a:schemeClr val="bg1"/>
                </a:solidFill>
                <a:latin typeface="Noto Sans TC Medium" panose="020B0600000000000000" pitchFamily="34" charset="-128"/>
                <a:ea typeface="Noto Sans TC Medium" panose="020B0600000000000000" pitchFamily="34" charset="-128"/>
                <a:cs typeface="+mn-ea"/>
                <a:sym typeface="+mn-lt"/>
              </a:rPr>
              <a:t>功能</a:t>
            </a:r>
            <a:endParaRPr lang="zh-CN" altLang="en-US" sz="2400" b="1" dirty="0">
              <a:solidFill>
                <a:schemeClr val="bg1"/>
              </a:solidFill>
              <a:latin typeface="Noto Sans TC Medium" panose="020B0600000000000000" pitchFamily="34" charset="-128"/>
              <a:ea typeface="Noto Sans TC Medium" panose="020B0600000000000000" pitchFamily="34" charset="-128"/>
              <a:cs typeface="+mn-ea"/>
              <a:sym typeface="+mn-lt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0002BF11-4DA6-4610-974A-0A43A199088D}"/>
              </a:ext>
            </a:extLst>
          </p:cNvPr>
          <p:cNvSpPr/>
          <p:nvPr/>
        </p:nvSpPr>
        <p:spPr>
          <a:xfrm>
            <a:off x="7540507" y="1368135"/>
            <a:ext cx="2301875" cy="46037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TW" altLang="en-US" sz="2400" b="1" dirty="0">
                <a:solidFill>
                  <a:schemeClr val="bg1"/>
                </a:solidFill>
                <a:latin typeface="Noto Sans TC Medium" panose="020B0600000000000000" pitchFamily="34" charset="-128"/>
                <a:ea typeface="Noto Sans TC Medium" panose="020B0600000000000000" pitchFamily="34" charset="-128"/>
                <a:cs typeface="+mn-ea"/>
                <a:sym typeface="+mn-lt"/>
              </a:rPr>
              <a:t>技術</a:t>
            </a:r>
            <a:endParaRPr lang="zh-CN" altLang="en-US" sz="2400" b="1" dirty="0">
              <a:solidFill>
                <a:schemeClr val="bg1"/>
              </a:solidFill>
              <a:latin typeface="Noto Sans TC Medium" panose="020B0600000000000000" pitchFamily="34" charset="-128"/>
              <a:ea typeface="Noto Sans TC Medium" panose="020B0600000000000000" pitchFamily="34" charset="-128"/>
              <a:cs typeface="+mn-ea"/>
              <a:sym typeface="+mn-lt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26866E25-0A35-4459-A408-F2E7D3A04D62}"/>
              </a:ext>
            </a:extLst>
          </p:cNvPr>
          <p:cNvSpPr txBox="1"/>
          <p:nvPr/>
        </p:nvSpPr>
        <p:spPr>
          <a:xfrm>
            <a:off x="4119267" y="2837096"/>
            <a:ext cx="410409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zh-TW" altLang="en-US" sz="4500" dirty="0"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賴孟賢</a:t>
            </a:r>
            <a:endParaRPr lang="en-US" altLang="zh-TW" sz="4500" dirty="0">
              <a:latin typeface="Noto Sans TC Medium" panose="020B0600000000000000" pitchFamily="34" charset="-120"/>
              <a:ea typeface="Noto Sans TC Medium" panose="020B0600000000000000" pitchFamily="34" charset="-120"/>
            </a:endParaRPr>
          </a:p>
          <a:p>
            <a:pPr algn="ctr"/>
            <a:r>
              <a:rPr lang="zh-TW" altLang="en-US" sz="3000" dirty="0">
                <a:solidFill>
                  <a:srgbClr val="262626"/>
                </a:solidFill>
                <a:latin typeface="Noto Sans TC Medium" panose="020B0600000000000000" pitchFamily="34" charset="-128"/>
                <a:ea typeface="Noto Sans TC Medium" panose="020B0600000000000000" pitchFamily="34" charset="-128"/>
              </a:rPr>
              <a:t>一番賞倉庫</a:t>
            </a:r>
            <a:r>
              <a:rPr lang="en-US" altLang="zh-TW" sz="3000" dirty="0">
                <a:solidFill>
                  <a:srgbClr val="262626"/>
                </a:solidFill>
                <a:latin typeface="Noto Sans TC Medium" panose="020B0600000000000000" pitchFamily="34" charset="-128"/>
                <a:ea typeface="Noto Sans TC Medium" panose="020B0600000000000000" pitchFamily="34" charset="-128"/>
              </a:rPr>
              <a:t>&amp;</a:t>
            </a:r>
            <a:r>
              <a:rPr lang="zh-TW" altLang="en-US" sz="3000" dirty="0">
                <a:solidFill>
                  <a:srgbClr val="262626"/>
                </a:solidFill>
                <a:latin typeface="Noto Sans TC Medium" panose="020B0600000000000000" pitchFamily="34" charset="-128"/>
                <a:ea typeface="Noto Sans TC Medium" panose="020B0600000000000000" pitchFamily="34" charset="-128"/>
              </a:rPr>
              <a:t>交易</a:t>
            </a:r>
          </a:p>
        </p:txBody>
      </p:sp>
    </p:spTree>
    <p:extLst>
      <p:ext uri="{BB962C8B-B14F-4D97-AF65-F5344CB8AC3E}">
        <p14:creationId xmlns:p14="http://schemas.microsoft.com/office/powerpoint/2010/main" val="28371479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DCF5F3A8-3883-4036-E3C2-F1E86548CE3A}"/>
              </a:ext>
            </a:extLst>
          </p:cNvPr>
          <p:cNvGrpSpPr/>
          <p:nvPr/>
        </p:nvGrpSpPr>
        <p:grpSpPr>
          <a:xfrm>
            <a:off x="303229" y="189421"/>
            <a:ext cx="11729595" cy="6479158"/>
            <a:chOff x="303229" y="189421"/>
            <a:chExt cx="11729595" cy="647915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AF1B7A0A-3093-BB3F-833F-E8D4C2658871}"/>
                </a:ext>
              </a:extLst>
            </p:cNvPr>
            <p:cNvSpPr/>
            <p:nvPr/>
          </p:nvSpPr>
          <p:spPr>
            <a:xfrm>
              <a:off x="447282" y="332882"/>
              <a:ext cx="11585542" cy="6331869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3175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Noto Sans TC Medium" panose="020B0600000000000000" pitchFamily="34" charset="-128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DED21454-01CF-D605-6F83-C5D090E3516F}"/>
                </a:ext>
              </a:extLst>
            </p:cNvPr>
            <p:cNvSpPr/>
            <p:nvPr/>
          </p:nvSpPr>
          <p:spPr>
            <a:xfrm>
              <a:off x="378545" y="267779"/>
              <a:ext cx="11585542" cy="6400800"/>
            </a:xfrm>
            <a:prstGeom prst="rect">
              <a:avLst/>
            </a:prstGeom>
            <a:solidFill>
              <a:srgbClr val="EBBFE1"/>
            </a:solidFill>
            <a:ln w="3175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Noto Sans TC Medium" panose="020B0600000000000000" pitchFamily="34" charset="-128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FFF8E138-7319-2AC7-9F4A-36DA3C4CCAD3}"/>
                </a:ext>
              </a:extLst>
            </p:cNvPr>
            <p:cNvSpPr/>
            <p:nvPr/>
          </p:nvSpPr>
          <p:spPr>
            <a:xfrm>
              <a:off x="303229" y="193249"/>
              <a:ext cx="11585542" cy="640080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Noto Sans TC Medium" panose="020B0600000000000000" pitchFamily="34" charset="-128"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072580B0-2A2F-69C2-2CD3-BA6DE6B28AB7}"/>
                </a:ext>
              </a:extLst>
            </p:cNvPr>
            <p:cNvSpPr/>
            <p:nvPr/>
          </p:nvSpPr>
          <p:spPr>
            <a:xfrm>
              <a:off x="303229" y="189421"/>
              <a:ext cx="11585542" cy="469605"/>
            </a:xfrm>
            <a:prstGeom prst="rect">
              <a:avLst/>
            </a:prstGeom>
            <a:pattFill prst="smGrid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 w="31750">
              <a:solidFill>
                <a:schemeClr val="tx2">
                  <a:lumMod val="75000"/>
                </a:schemeClr>
              </a:solidFill>
            </a:ln>
            <a:effectLst>
              <a:outerShdw dist="63500" dir="5400000" algn="t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marL="723900" lvl="2">
                <a:defRPr/>
              </a:pPr>
              <a:r>
                <a:rPr lang="zh-TW" altLang="en-US" sz="2400" b="1" kern="0" dirty="0">
                  <a:ln w="9525">
                    <a:solidFill>
                      <a:srgbClr val="44546A">
                        <a:lumMod val="75000"/>
                      </a:srgbClr>
                    </a:solidFill>
                  </a:ln>
                  <a:solidFill>
                    <a:srgbClr val="FF7C80"/>
                  </a:solidFill>
                  <a:latin typeface="Noto Sans TC Medium" panose="020B0600000000000000" pitchFamily="34" charset="-128"/>
                  <a:ea typeface="Noto Sans TC Medium" panose="020B0600000000000000" pitchFamily="34" charset="-128"/>
                </a:rPr>
                <a:t>個人展示</a:t>
              </a:r>
              <a:endParaRPr lang="ko-KR" altLang="en-US" sz="2400" dirty="0">
                <a:ln w="9525">
                  <a:solidFill>
                    <a:schemeClr val="tx1"/>
                  </a:solidFill>
                </a:ln>
                <a:solidFill>
                  <a:prstClr val="white">
                    <a:lumMod val="50000"/>
                  </a:prstClr>
                </a:solidFill>
                <a:latin typeface="Noto Sans TC Medium" panose="020B0600000000000000" pitchFamily="34" charset="-128"/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2023B39E-912C-802C-5C17-744A46050F7A}"/>
                </a:ext>
              </a:extLst>
            </p:cNvPr>
            <p:cNvSpPr/>
            <p:nvPr/>
          </p:nvSpPr>
          <p:spPr>
            <a:xfrm>
              <a:off x="11207988" y="304520"/>
              <a:ext cx="180000" cy="180000"/>
            </a:xfrm>
            <a:prstGeom prst="ellipse">
              <a:avLst/>
            </a:prstGeom>
            <a:solidFill>
              <a:srgbClr val="EBBFE1"/>
            </a:solidFill>
            <a:ln w="3175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Noto Sans TC Medium" panose="020B0600000000000000" pitchFamily="34" charset="-128"/>
              </a:endParaRP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BD689698-AF66-1421-D912-F2E46C911DEA}"/>
                </a:ext>
              </a:extLst>
            </p:cNvPr>
            <p:cNvSpPr/>
            <p:nvPr/>
          </p:nvSpPr>
          <p:spPr>
            <a:xfrm>
              <a:off x="11506949" y="304520"/>
              <a:ext cx="180000" cy="180000"/>
            </a:xfrm>
            <a:prstGeom prst="ellipse">
              <a:avLst/>
            </a:prstGeom>
            <a:solidFill>
              <a:srgbClr val="366DEB"/>
            </a:solidFill>
            <a:ln w="3175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Noto Sans TC Medium" panose="020B0600000000000000" pitchFamily="34" charset="-128"/>
              </a:endParaRPr>
            </a:p>
          </p:txBody>
        </p: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B31A03F6-6D5F-B590-89B4-898E442D64EF}"/>
                </a:ext>
              </a:extLst>
            </p:cNvPr>
            <p:cNvSpPr/>
            <p:nvPr/>
          </p:nvSpPr>
          <p:spPr>
            <a:xfrm>
              <a:off x="303229" y="193249"/>
              <a:ext cx="500783" cy="469604"/>
            </a:xfrm>
            <a:prstGeom prst="rect">
              <a:avLst/>
            </a:prstGeom>
            <a:solidFill>
              <a:srgbClr val="366DEB"/>
            </a:solidFill>
            <a:ln w="3175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Noto Sans TC Medium" panose="020B0600000000000000" pitchFamily="34" charset="-128"/>
              </a:endParaRPr>
            </a:p>
          </p:txBody>
        </p:sp>
        <p:grpSp>
          <p:nvGrpSpPr>
            <p:cNvPr id="22" name="Group 16">
              <a:extLst>
                <a:ext uri="{FF2B5EF4-FFF2-40B4-BE49-F238E27FC236}">
                  <a16:creationId xmlns:a16="http://schemas.microsoft.com/office/drawing/2014/main" id="{11255E9F-76E7-C9B1-D0AF-0ED1177971A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40700" y="287246"/>
              <a:ext cx="225839" cy="259579"/>
              <a:chOff x="1039" y="1681"/>
              <a:chExt cx="1071" cy="1231"/>
            </a:xfrm>
            <a:solidFill>
              <a:schemeClr val="bg1"/>
            </a:solidFill>
          </p:grpSpPr>
          <p:sp>
            <p:nvSpPr>
              <p:cNvPr id="37" name="Freeform 17">
                <a:extLst>
                  <a:ext uri="{FF2B5EF4-FFF2-40B4-BE49-F238E27FC236}">
                    <a16:creationId xmlns:a16="http://schemas.microsoft.com/office/drawing/2014/main" id="{ED916E8B-F449-9F03-AB47-3C765989499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39" y="1681"/>
                <a:ext cx="1071" cy="1099"/>
              </a:xfrm>
              <a:custGeom>
                <a:avLst/>
                <a:gdLst>
                  <a:gd name="T0" fmla="*/ 3169 w 3212"/>
                  <a:gd name="T1" fmla="*/ 566 h 3298"/>
                  <a:gd name="T2" fmla="*/ 3035 w 3212"/>
                  <a:gd name="T3" fmla="*/ 475 h 3298"/>
                  <a:gd name="T4" fmla="*/ 2711 w 3212"/>
                  <a:gd name="T5" fmla="*/ 199 h 3298"/>
                  <a:gd name="T6" fmla="*/ 2384 w 3212"/>
                  <a:gd name="T7" fmla="*/ 19 h 3298"/>
                  <a:gd name="T8" fmla="*/ 2347 w 3212"/>
                  <a:gd name="T9" fmla="*/ 4 h 3298"/>
                  <a:gd name="T10" fmla="*/ 2278 w 3212"/>
                  <a:gd name="T11" fmla="*/ 47 h 3298"/>
                  <a:gd name="T12" fmla="*/ 2171 w 3212"/>
                  <a:gd name="T13" fmla="*/ 190 h 3298"/>
                  <a:gd name="T14" fmla="*/ 1698 w 3212"/>
                  <a:gd name="T15" fmla="*/ 610 h 3298"/>
                  <a:gd name="T16" fmla="*/ 716 w 3212"/>
                  <a:gd name="T17" fmla="*/ 1337 h 3298"/>
                  <a:gd name="T18" fmla="*/ 296 w 3212"/>
                  <a:gd name="T19" fmla="*/ 1713 h 3298"/>
                  <a:gd name="T20" fmla="*/ 59 w 3212"/>
                  <a:gd name="T21" fmla="*/ 2061 h 3298"/>
                  <a:gd name="T22" fmla="*/ 0 w 3212"/>
                  <a:gd name="T23" fmla="*/ 2479 h 3298"/>
                  <a:gd name="T24" fmla="*/ 29 w 3212"/>
                  <a:gd name="T25" fmla="*/ 2758 h 3298"/>
                  <a:gd name="T26" fmla="*/ 183 w 3212"/>
                  <a:gd name="T27" fmla="*/ 2915 h 3298"/>
                  <a:gd name="T28" fmla="*/ 615 w 3212"/>
                  <a:gd name="T29" fmla="*/ 3255 h 3298"/>
                  <a:gd name="T30" fmla="*/ 886 w 3212"/>
                  <a:gd name="T31" fmla="*/ 3291 h 3298"/>
                  <a:gd name="T32" fmla="*/ 1138 w 3212"/>
                  <a:gd name="T33" fmla="*/ 3171 h 3298"/>
                  <a:gd name="T34" fmla="*/ 1808 w 3212"/>
                  <a:gd name="T35" fmla="*/ 2600 h 3298"/>
                  <a:gd name="T36" fmla="*/ 2812 w 3212"/>
                  <a:gd name="T37" fmla="*/ 1724 h 3298"/>
                  <a:gd name="T38" fmla="*/ 3103 w 3212"/>
                  <a:gd name="T39" fmla="*/ 1438 h 3298"/>
                  <a:gd name="T40" fmla="*/ 3146 w 3212"/>
                  <a:gd name="T41" fmla="*/ 1401 h 3298"/>
                  <a:gd name="T42" fmla="*/ 3193 w 3212"/>
                  <a:gd name="T43" fmla="*/ 1183 h 3298"/>
                  <a:gd name="T44" fmla="*/ 3208 w 3212"/>
                  <a:gd name="T45" fmla="*/ 620 h 3298"/>
                  <a:gd name="T46" fmla="*/ 1001 w 3212"/>
                  <a:gd name="T47" fmla="*/ 3114 h 3298"/>
                  <a:gd name="T48" fmla="*/ 881 w 3212"/>
                  <a:gd name="T49" fmla="*/ 3066 h 3298"/>
                  <a:gd name="T50" fmla="*/ 844 w 3212"/>
                  <a:gd name="T51" fmla="*/ 2610 h 3298"/>
                  <a:gd name="T52" fmla="*/ 840 w 3212"/>
                  <a:gd name="T53" fmla="*/ 2398 h 3298"/>
                  <a:gd name="T54" fmla="*/ 401 w 3212"/>
                  <a:gd name="T55" fmla="*/ 2082 h 3298"/>
                  <a:gd name="T56" fmla="*/ 241 w 3212"/>
                  <a:gd name="T57" fmla="*/ 1969 h 3298"/>
                  <a:gd name="T58" fmla="*/ 752 w 3212"/>
                  <a:gd name="T59" fmla="*/ 2141 h 3298"/>
                  <a:gd name="T60" fmla="*/ 1034 w 3212"/>
                  <a:gd name="T61" fmla="*/ 2354 h 3298"/>
                  <a:gd name="T62" fmla="*/ 1418 w 3212"/>
                  <a:gd name="T63" fmla="*/ 2074 h 3298"/>
                  <a:gd name="T64" fmla="*/ 1624 w 3212"/>
                  <a:gd name="T65" fmla="*/ 1847 h 3298"/>
                  <a:gd name="T66" fmla="*/ 1420 w 3212"/>
                  <a:gd name="T67" fmla="*/ 1596 h 3298"/>
                  <a:gd name="T68" fmla="*/ 1082 w 3212"/>
                  <a:gd name="T69" fmla="*/ 1248 h 3298"/>
                  <a:gd name="T70" fmla="*/ 1614 w 3212"/>
                  <a:gd name="T71" fmla="*/ 825 h 3298"/>
                  <a:gd name="T72" fmla="*/ 2194 w 3212"/>
                  <a:gd name="T73" fmla="*/ 338 h 3298"/>
                  <a:gd name="T74" fmla="*/ 2374 w 3212"/>
                  <a:gd name="T75" fmla="*/ 118 h 3298"/>
                  <a:gd name="T76" fmla="*/ 2661 w 3212"/>
                  <a:gd name="T77" fmla="*/ 304 h 3298"/>
                  <a:gd name="T78" fmla="*/ 2993 w 3212"/>
                  <a:gd name="T79" fmla="*/ 603 h 3298"/>
                  <a:gd name="T80" fmla="*/ 2474 w 3212"/>
                  <a:gd name="T81" fmla="*/ 1257 h 3298"/>
                  <a:gd name="T82" fmla="*/ 1732 w 3212"/>
                  <a:gd name="T83" fmla="*/ 1951 h 3298"/>
                  <a:gd name="T84" fmla="*/ 1047 w 3212"/>
                  <a:gd name="T85" fmla="*/ 2462 h 3298"/>
                  <a:gd name="T86" fmla="*/ 1012 w 3212"/>
                  <a:gd name="T87" fmla="*/ 2472 h 3298"/>
                  <a:gd name="T88" fmla="*/ 3078 w 3212"/>
                  <a:gd name="T89" fmla="*/ 1147 h 3298"/>
                  <a:gd name="T90" fmla="*/ 3067 w 3212"/>
                  <a:gd name="T91" fmla="*/ 1301 h 3298"/>
                  <a:gd name="T92" fmla="*/ 3051 w 3212"/>
                  <a:gd name="T93" fmla="*/ 1343 h 3298"/>
                  <a:gd name="T94" fmla="*/ 3018 w 3212"/>
                  <a:gd name="T95" fmla="*/ 1366 h 3298"/>
                  <a:gd name="T96" fmla="*/ 2890 w 3212"/>
                  <a:gd name="T97" fmla="*/ 1493 h 3298"/>
                  <a:gd name="T98" fmla="*/ 1823 w 3212"/>
                  <a:gd name="T99" fmla="*/ 2434 h 3298"/>
                  <a:gd name="T100" fmla="*/ 1765 w 3212"/>
                  <a:gd name="T101" fmla="*/ 2231 h 3298"/>
                  <a:gd name="T102" fmla="*/ 1749 w 3212"/>
                  <a:gd name="T103" fmla="*/ 2105 h 3298"/>
                  <a:gd name="T104" fmla="*/ 2236 w 3212"/>
                  <a:gd name="T105" fmla="*/ 1651 h 3298"/>
                  <a:gd name="T106" fmla="*/ 3095 w 3212"/>
                  <a:gd name="T107" fmla="*/ 770 h 3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212" h="3298">
                    <a:moveTo>
                      <a:pt x="3208" y="620"/>
                    </a:moveTo>
                    <a:lnTo>
                      <a:pt x="3206" y="606"/>
                    </a:lnTo>
                    <a:lnTo>
                      <a:pt x="3192" y="581"/>
                    </a:lnTo>
                    <a:lnTo>
                      <a:pt x="3169" y="566"/>
                    </a:lnTo>
                    <a:lnTo>
                      <a:pt x="3143" y="561"/>
                    </a:lnTo>
                    <a:lnTo>
                      <a:pt x="3130" y="564"/>
                    </a:lnTo>
                    <a:lnTo>
                      <a:pt x="3101" y="533"/>
                    </a:lnTo>
                    <a:lnTo>
                      <a:pt x="3035" y="475"/>
                    </a:lnTo>
                    <a:lnTo>
                      <a:pt x="3003" y="448"/>
                    </a:lnTo>
                    <a:lnTo>
                      <a:pt x="2931" y="383"/>
                    </a:lnTo>
                    <a:lnTo>
                      <a:pt x="2786" y="258"/>
                    </a:lnTo>
                    <a:lnTo>
                      <a:pt x="2711" y="199"/>
                    </a:lnTo>
                    <a:lnTo>
                      <a:pt x="2651" y="148"/>
                    </a:lnTo>
                    <a:lnTo>
                      <a:pt x="2507" y="53"/>
                    </a:lnTo>
                    <a:lnTo>
                      <a:pt x="2432" y="24"/>
                    </a:lnTo>
                    <a:lnTo>
                      <a:pt x="2384" y="19"/>
                    </a:lnTo>
                    <a:lnTo>
                      <a:pt x="2363" y="20"/>
                    </a:lnTo>
                    <a:lnTo>
                      <a:pt x="2361" y="17"/>
                    </a:lnTo>
                    <a:lnTo>
                      <a:pt x="2358" y="14"/>
                    </a:lnTo>
                    <a:lnTo>
                      <a:pt x="2347" y="4"/>
                    </a:lnTo>
                    <a:lnTo>
                      <a:pt x="2320" y="0"/>
                    </a:lnTo>
                    <a:lnTo>
                      <a:pt x="2294" y="10"/>
                    </a:lnTo>
                    <a:lnTo>
                      <a:pt x="2278" y="32"/>
                    </a:lnTo>
                    <a:lnTo>
                      <a:pt x="2278" y="47"/>
                    </a:lnTo>
                    <a:lnTo>
                      <a:pt x="2276" y="62"/>
                    </a:lnTo>
                    <a:lnTo>
                      <a:pt x="2253" y="102"/>
                    </a:lnTo>
                    <a:lnTo>
                      <a:pt x="2199" y="163"/>
                    </a:lnTo>
                    <a:lnTo>
                      <a:pt x="2171" y="190"/>
                    </a:lnTo>
                    <a:lnTo>
                      <a:pt x="2102" y="260"/>
                    </a:lnTo>
                    <a:lnTo>
                      <a:pt x="1952" y="394"/>
                    </a:lnTo>
                    <a:lnTo>
                      <a:pt x="1878" y="459"/>
                    </a:lnTo>
                    <a:lnTo>
                      <a:pt x="1698" y="610"/>
                    </a:lnTo>
                    <a:lnTo>
                      <a:pt x="1326" y="897"/>
                    </a:lnTo>
                    <a:lnTo>
                      <a:pt x="1138" y="1036"/>
                    </a:lnTo>
                    <a:lnTo>
                      <a:pt x="969" y="1157"/>
                    </a:lnTo>
                    <a:lnTo>
                      <a:pt x="716" y="1337"/>
                    </a:lnTo>
                    <a:lnTo>
                      <a:pt x="553" y="1467"/>
                    </a:lnTo>
                    <a:lnTo>
                      <a:pt x="475" y="1536"/>
                    </a:lnTo>
                    <a:lnTo>
                      <a:pt x="415" y="1592"/>
                    </a:lnTo>
                    <a:lnTo>
                      <a:pt x="296" y="1713"/>
                    </a:lnTo>
                    <a:lnTo>
                      <a:pt x="186" y="1845"/>
                    </a:lnTo>
                    <a:lnTo>
                      <a:pt x="117" y="1951"/>
                    </a:lnTo>
                    <a:lnTo>
                      <a:pt x="77" y="2024"/>
                    </a:lnTo>
                    <a:lnTo>
                      <a:pt x="59" y="2061"/>
                    </a:lnTo>
                    <a:lnTo>
                      <a:pt x="44" y="2100"/>
                    </a:lnTo>
                    <a:lnTo>
                      <a:pt x="21" y="2181"/>
                    </a:lnTo>
                    <a:lnTo>
                      <a:pt x="2" y="2306"/>
                    </a:lnTo>
                    <a:lnTo>
                      <a:pt x="0" y="2479"/>
                    </a:lnTo>
                    <a:lnTo>
                      <a:pt x="12" y="2650"/>
                    </a:lnTo>
                    <a:lnTo>
                      <a:pt x="18" y="2732"/>
                    </a:lnTo>
                    <a:lnTo>
                      <a:pt x="19" y="2742"/>
                    </a:lnTo>
                    <a:lnTo>
                      <a:pt x="29" y="2758"/>
                    </a:lnTo>
                    <a:lnTo>
                      <a:pt x="49" y="2771"/>
                    </a:lnTo>
                    <a:lnTo>
                      <a:pt x="67" y="2770"/>
                    </a:lnTo>
                    <a:lnTo>
                      <a:pt x="101" y="2817"/>
                    </a:lnTo>
                    <a:lnTo>
                      <a:pt x="183" y="2915"/>
                    </a:lnTo>
                    <a:lnTo>
                      <a:pt x="278" y="3016"/>
                    </a:lnTo>
                    <a:lnTo>
                      <a:pt x="383" y="3109"/>
                    </a:lnTo>
                    <a:lnTo>
                      <a:pt x="497" y="3193"/>
                    </a:lnTo>
                    <a:lnTo>
                      <a:pt x="615" y="3255"/>
                    </a:lnTo>
                    <a:lnTo>
                      <a:pt x="704" y="3285"/>
                    </a:lnTo>
                    <a:lnTo>
                      <a:pt x="765" y="3297"/>
                    </a:lnTo>
                    <a:lnTo>
                      <a:pt x="825" y="3298"/>
                    </a:lnTo>
                    <a:lnTo>
                      <a:pt x="886" y="3291"/>
                    </a:lnTo>
                    <a:lnTo>
                      <a:pt x="916" y="3282"/>
                    </a:lnTo>
                    <a:lnTo>
                      <a:pt x="955" y="3271"/>
                    </a:lnTo>
                    <a:lnTo>
                      <a:pt x="1030" y="3236"/>
                    </a:lnTo>
                    <a:lnTo>
                      <a:pt x="1138" y="3171"/>
                    </a:lnTo>
                    <a:lnTo>
                      <a:pt x="1342" y="3009"/>
                    </a:lnTo>
                    <a:lnTo>
                      <a:pt x="1463" y="2899"/>
                    </a:lnTo>
                    <a:lnTo>
                      <a:pt x="1634" y="2748"/>
                    </a:lnTo>
                    <a:lnTo>
                      <a:pt x="1808" y="2600"/>
                    </a:lnTo>
                    <a:lnTo>
                      <a:pt x="2017" y="2424"/>
                    </a:lnTo>
                    <a:lnTo>
                      <a:pt x="2429" y="2066"/>
                    </a:lnTo>
                    <a:lnTo>
                      <a:pt x="2633" y="1884"/>
                    </a:lnTo>
                    <a:lnTo>
                      <a:pt x="2812" y="1724"/>
                    </a:lnTo>
                    <a:lnTo>
                      <a:pt x="2987" y="1560"/>
                    </a:lnTo>
                    <a:lnTo>
                      <a:pt x="3021" y="1530"/>
                    </a:lnTo>
                    <a:lnTo>
                      <a:pt x="3075" y="1478"/>
                    </a:lnTo>
                    <a:lnTo>
                      <a:pt x="3103" y="1438"/>
                    </a:lnTo>
                    <a:lnTo>
                      <a:pt x="3111" y="1416"/>
                    </a:lnTo>
                    <a:lnTo>
                      <a:pt x="3124" y="1415"/>
                    </a:lnTo>
                    <a:lnTo>
                      <a:pt x="3134" y="1409"/>
                    </a:lnTo>
                    <a:lnTo>
                      <a:pt x="3146" y="1401"/>
                    </a:lnTo>
                    <a:lnTo>
                      <a:pt x="3163" y="1378"/>
                    </a:lnTo>
                    <a:lnTo>
                      <a:pt x="3180" y="1337"/>
                    </a:lnTo>
                    <a:lnTo>
                      <a:pt x="3192" y="1241"/>
                    </a:lnTo>
                    <a:lnTo>
                      <a:pt x="3193" y="1183"/>
                    </a:lnTo>
                    <a:lnTo>
                      <a:pt x="3202" y="1042"/>
                    </a:lnTo>
                    <a:lnTo>
                      <a:pt x="3212" y="832"/>
                    </a:lnTo>
                    <a:lnTo>
                      <a:pt x="3212" y="691"/>
                    </a:lnTo>
                    <a:lnTo>
                      <a:pt x="3208" y="620"/>
                    </a:lnTo>
                    <a:close/>
                    <a:moveTo>
                      <a:pt x="1004" y="2495"/>
                    </a:moveTo>
                    <a:lnTo>
                      <a:pt x="998" y="2649"/>
                    </a:lnTo>
                    <a:lnTo>
                      <a:pt x="999" y="2958"/>
                    </a:lnTo>
                    <a:lnTo>
                      <a:pt x="1001" y="3114"/>
                    </a:lnTo>
                    <a:lnTo>
                      <a:pt x="942" y="3145"/>
                    </a:lnTo>
                    <a:lnTo>
                      <a:pt x="880" y="3170"/>
                    </a:lnTo>
                    <a:lnTo>
                      <a:pt x="884" y="3137"/>
                    </a:lnTo>
                    <a:lnTo>
                      <a:pt x="881" y="3066"/>
                    </a:lnTo>
                    <a:lnTo>
                      <a:pt x="868" y="2961"/>
                    </a:lnTo>
                    <a:lnTo>
                      <a:pt x="860" y="2895"/>
                    </a:lnTo>
                    <a:lnTo>
                      <a:pt x="850" y="2780"/>
                    </a:lnTo>
                    <a:lnTo>
                      <a:pt x="844" y="2610"/>
                    </a:lnTo>
                    <a:lnTo>
                      <a:pt x="850" y="2495"/>
                    </a:lnTo>
                    <a:lnTo>
                      <a:pt x="857" y="2439"/>
                    </a:lnTo>
                    <a:lnTo>
                      <a:pt x="856" y="2424"/>
                    </a:lnTo>
                    <a:lnTo>
                      <a:pt x="840" y="2398"/>
                    </a:lnTo>
                    <a:lnTo>
                      <a:pt x="828" y="2390"/>
                    </a:lnTo>
                    <a:lnTo>
                      <a:pt x="717" y="2318"/>
                    </a:lnTo>
                    <a:lnTo>
                      <a:pt x="506" y="2162"/>
                    </a:lnTo>
                    <a:lnTo>
                      <a:pt x="401" y="2082"/>
                    </a:lnTo>
                    <a:lnTo>
                      <a:pt x="382" y="2064"/>
                    </a:lnTo>
                    <a:lnTo>
                      <a:pt x="314" y="2010"/>
                    </a:lnTo>
                    <a:lnTo>
                      <a:pt x="264" y="1978"/>
                    </a:lnTo>
                    <a:lnTo>
                      <a:pt x="241" y="1969"/>
                    </a:lnTo>
                    <a:lnTo>
                      <a:pt x="294" y="1899"/>
                    </a:lnTo>
                    <a:lnTo>
                      <a:pt x="350" y="1830"/>
                    </a:lnTo>
                    <a:lnTo>
                      <a:pt x="510" y="1955"/>
                    </a:lnTo>
                    <a:lnTo>
                      <a:pt x="752" y="2141"/>
                    </a:lnTo>
                    <a:lnTo>
                      <a:pt x="909" y="2270"/>
                    </a:lnTo>
                    <a:lnTo>
                      <a:pt x="985" y="2338"/>
                    </a:lnTo>
                    <a:lnTo>
                      <a:pt x="999" y="2349"/>
                    </a:lnTo>
                    <a:lnTo>
                      <a:pt x="1034" y="2354"/>
                    </a:lnTo>
                    <a:lnTo>
                      <a:pt x="1053" y="2346"/>
                    </a:lnTo>
                    <a:lnTo>
                      <a:pt x="1132" y="2302"/>
                    </a:lnTo>
                    <a:lnTo>
                      <a:pt x="1280" y="2195"/>
                    </a:lnTo>
                    <a:lnTo>
                      <a:pt x="1418" y="2074"/>
                    </a:lnTo>
                    <a:lnTo>
                      <a:pt x="1548" y="1943"/>
                    </a:lnTo>
                    <a:lnTo>
                      <a:pt x="1610" y="1877"/>
                    </a:lnTo>
                    <a:lnTo>
                      <a:pt x="1617" y="1868"/>
                    </a:lnTo>
                    <a:lnTo>
                      <a:pt x="1624" y="1847"/>
                    </a:lnTo>
                    <a:lnTo>
                      <a:pt x="1626" y="1827"/>
                    </a:lnTo>
                    <a:lnTo>
                      <a:pt x="1617" y="1807"/>
                    </a:lnTo>
                    <a:lnTo>
                      <a:pt x="1610" y="1796"/>
                    </a:lnTo>
                    <a:lnTo>
                      <a:pt x="1420" y="1596"/>
                    </a:lnTo>
                    <a:lnTo>
                      <a:pt x="1231" y="1395"/>
                    </a:lnTo>
                    <a:lnTo>
                      <a:pt x="1201" y="1360"/>
                    </a:lnTo>
                    <a:lnTo>
                      <a:pt x="1132" y="1288"/>
                    </a:lnTo>
                    <a:lnTo>
                      <a:pt x="1082" y="1248"/>
                    </a:lnTo>
                    <a:lnTo>
                      <a:pt x="1056" y="1235"/>
                    </a:lnTo>
                    <a:lnTo>
                      <a:pt x="1244" y="1103"/>
                    </a:lnTo>
                    <a:lnTo>
                      <a:pt x="1430" y="964"/>
                    </a:lnTo>
                    <a:lnTo>
                      <a:pt x="1614" y="825"/>
                    </a:lnTo>
                    <a:lnTo>
                      <a:pt x="1885" y="607"/>
                    </a:lnTo>
                    <a:lnTo>
                      <a:pt x="2060" y="458"/>
                    </a:lnTo>
                    <a:lnTo>
                      <a:pt x="2145" y="380"/>
                    </a:lnTo>
                    <a:lnTo>
                      <a:pt x="2194" y="338"/>
                    </a:lnTo>
                    <a:lnTo>
                      <a:pt x="2299" y="235"/>
                    </a:lnTo>
                    <a:lnTo>
                      <a:pt x="2344" y="177"/>
                    </a:lnTo>
                    <a:lnTo>
                      <a:pt x="2367" y="138"/>
                    </a:lnTo>
                    <a:lnTo>
                      <a:pt x="2374" y="118"/>
                    </a:lnTo>
                    <a:lnTo>
                      <a:pt x="2422" y="140"/>
                    </a:lnTo>
                    <a:lnTo>
                      <a:pt x="2466" y="163"/>
                    </a:lnTo>
                    <a:lnTo>
                      <a:pt x="2534" y="206"/>
                    </a:lnTo>
                    <a:lnTo>
                      <a:pt x="2661" y="304"/>
                    </a:lnTo>
                    <a:lnTo>
                      <a:pt x="2721" y="354"/>
                    </a:lnTo>
                    <a:lnTo>
                      <a:pt x="2833" y="453"/>
                    </a:lnTo>
                    <a:lnTo>
                      <a:pt x="2944" y="554"/>
                    </a:lnTo>
                    <a:lnTo>
                      <a:pt x="2993" y="603"/>
                    </a:lnTo>
                    <a:lnTo>
                      <a:pt x="3048" y="646"/>
                    </a:lnTo>
                    <a:lnTo>
                      <a:pt x="2937" y="771"/>
                    </a:lnTo>
                    <a:lnTo>
                      <a:pt x="2708" y="1016"/>
                    </a:lnTo>
                    <a:lnTo>
                      <a:pt x="2474" y="1257"/>
                    </a:lnTo>
                    <a:lnTo>
                      <a:pt x="2233" y="1490"/>
                    </a:lnTo>
                    <a:lnTo>
                      <a:pt x="2112" y="1605"/>
                    </a:lnTo>
                    <a:lnTo>
                      <a:pt x="1987" y="1720"/>
                    </a:lnTo>
                    <a:lnTo>
                      <a:pt x="1732" y="1951"/>
                    </a:lnTo>
                    <a:lnTo>
                      <a:pt x="1467" y="2169"/>
                    </a:lnTo>
                    <a:lnTo>
                      <a:pt x="1261" y="2322"/>
                    </a:lnTo>
                    <a:lnTo>
                      <a:pt x="1120" y="2417"/>
                    </a:lnTo>
                    <a:lnTo>
                      <a:pt x="1047" y="2462"/>
                    </a:lnTo>
                    <a:lnTo>
                      <a:pt x="1047" y="2462"/>
                    </a:lnTo>
                    <a:lnTo>
                      <a:pt x="1047" y="2463"/>
                    </a:lnTo>
                    <a:lnTo>
                      <a:pt x="1033" y="2460"/>
                    </a:lnTo>
                    <a:lnTo>
                      <a:pt x="1012" y="2472"/>
                    </a:lnTo>
                    <a:lnTo>
                      <a:pt x="1005" y="2485"/>
                    </a:lnTo>
                    <a:lnTo>
                      <a:pt x="1004" y="2495"/>
                    </a:lnTo>
                    <a:close/>
                    <a:moveTo>
                      <a:pt x="3082" y="1081"/>
                    </a:moveTo>
                    <a:lnTo>
                      <a:pt x="3078" y="1147"/>
                    </a:lnTo>
                    <a:lnTo>
                      <a:pt x="3074" y="1213"/>
                    </a:lnTo>
                    <a:lnTo>
                      <a:pt x="3072" y="1247"/>
                    </a:lnTo>
                    <a:lnTo>
                      <a:pt x="3069" y="1280"/>
                    </a:lnTo>
                    <a:lnTo>
                      <a:pt x="3067" y="1301"/>
                    </a:lnTo>
                    <a:lnTo>
                      <a:pt x="3065" y="1316"/>
                    </a:lnTo>
                    <a:lnTo>
                      <a:pt x="3059" y="1320"/>
                    </a:lnTo>
                    <a:lnTo>
                      <a:pt x="3052" y="1334"/>
                    </a:lnTo>
                    <a:lnTo>
                      <a:pt x="3051" y="1343"/>
                    </a:lnTo>
                    <a:lnTo>
                      <a:pt x="3038" y="1349"/>
                    </a:lnTo>
                    <a:lnTo>
                      <a:pt x="3018" y="1372"/>
                    </a:lnTo>
                    <a:lnTo>
                      <a:pt x="3016" y="1389"/>
                    </a:lnTo>
                    <a:lnTo>
                      <a:pt x="3018" y="1366"/>
                    </a:lnTo>
                    <a:lnTo>
                      <a:pt x="3010" y="1369"/>
                    </a:lnTo>
                    <a:lnTo>
                      <a:pt x="2990" y="1393"/>
                    </a:lnTo>
                    <a:lnTo>
                      <a:pt x="2941" y="1444"/>
                    </a:lnTo>
                    <a:lnTo>
                      <a:pt x="2890" y="1493"/>
                    </a:lnTo>
                    <a:lnTo>
                      <a:pt x="2734" y="1637"/>
                    </a:lnTo>
                    <a:lnTo>
                      <a:pt x="2574" y="1779"/>
                    </a:lnTo>
                    <a:lnTo>
                      <a:pt x="2201" y="2110"/>
                    </a:lnTo>
                    <a:lnTo>
                      <a:pt x="1823" y="2434"/>
                    </a:lnTo>
                    <a:lnTo>
                      <a:pt x="1804" y="2451"/>
                    </a:lnTo>
                    <a:lnTo>
                      <a:pt x="1785" y="2467"/>
                    </a:lnTo>
                    <a:lnTo>
                      <a:pt x="1778" y="2349"/>
                    </a:lnTo>
                    <a:lnTo>
                      <a:pt x="1765" y="2231"/>
                    </a:lnTo>
                    <a:lnTo>
                      <a:pt x="1764" y="2181"/>
                    </a:lnTo>
                    <a:lnTo>
                      <a:pt x="1765" y="2130"/>
                    </a:lnTo>
                    <a:lnTo>
                      <a:pt x="1764" y="2118"/>
                    </a:lnTo>
                    <a:lnTo>
                      <a:pt x="1749" y="2105"/>
                    </a:lnTo>
                    <a:lnTo>
                      <a:pt x="1739" y="2103"/>
                    </a:lnTo>
                    <a:lnTo>
                      <a:pt x="1927" y="1936"/>
                    </a:lnTo>
                    <a:lnTo>
                      <a:pt x="2106" y="1769"/>
                    </a:lnTo>
                    <a:lnTo>
                      <a:pt x="2236" y="1651"/>
                    </a:lnTo>
                    <a:lnTo>
                      <a:pt x="2489" y="1406"/>
                    </a:lnTo>
                    <a:lnTo>
                      <a:pt x="2737" y="1157"/>
                    </a:lnTo>
                    <a:lnTo>
                      <a:pt x="2977" y="901"/>
                    </a:lnTo>
                    <a:lnTo>
                      <a:pt x="3095" y="770"/>
                    </a:lnTo>
                    <a:lnTo>
                      <a:pt x="3093" y="926"/>
                    </a:lnTo>
                    <a:lnTo>
                      <a:pt x="3082" y="10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white"/>
                  </a:solidFill>
                  <a:latin typeface="Noto Sans TC Medium" panose="020B0600000000000000" pitchFamily="34" charset="-128"/>
                </a:endParaRPr>
              </a:p>
            </p:txBody>
          </p:sp>
          <p:sp>
            <p:nvSpPr>
              <p:cNvPr id="38" name="Freeform 18">
                <a:extLst>
                  <a:ext uri="{FF2B5EF4-FFF2-40B4-BE49-F238E27FC236}">
                    <a16:creationId xmlns:a16="http://schemas.microsoft.com/office/drawing/2014/main" id="{F3DEED97-16CB-40A7-BAF6-D821967D7A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98" y="2746"/>
                <a:ext cx="212" cy="132"/>
              </a:xfrm>
              <a:custGeom>
                <a:avLst/>
                <a:gdLst>
                  <a:gd name="T0" fmla="*/ 544 w 635"/>
                  <a:gd name="T1" fmla="*/ 0 h 398"/>
                  <a:gd name="T2" fmla="*/ 504 w 635"/>
                  <a:gd name="T3" fmla="*/ 18 h 398"/>
                  <a:gd name="T4" fmla="*/ 496 w 635"/>
                  <a:gd name="T5" fmla="*/ 52 h 398"/>
                  <a:gd name="T6" fmla="*/ 530 w 635"/>
                  <a:gd name="T7" fmla="*/ 177 h 398"/>
                  <a:gd name="T8" fmla="*/ 515 w 635"/>
                  <a:gd name="T9" fmla="*/ 226 h 398"/>
                  <a:gd name="T10" fmla="*/ 478 w 635"/>
                  <a:gd name="T11" fmla="*/ 262 h 398"/>
                  <a:gd name="T12" fmla="*/ 403 w 635"/>
                  <a:gd name="T13" fmla="*/ 291 h 398"/>
                  <a:gd name="T14" fmla="*/ 352 w 635"/>
                  <a:gd name="T15" fmla="*/ 272 h 398"/>
                  <a:gd name="T16" fmla="*/ 332 w 635"/>
                  <a:gd name="T17" fmla="*/ 226 h 398"/>
                  <a:gd name="T18" fmla="*/ 331 w 635"/>
                  <a:gd name="T19" fmla="*/ 198 h 398"/>
                  <a:gd name="T20" fmla="*/ 303 w 635"/>
                  <a:gd name="T21" fmla="*/ 164 h 398"/>
                  <a:gd name="T22" fmla="*/ 246 w 635"/>
                  <a:gd name="T23" fmla="*/ 180 h 398"/>
                  <a:gd name="T24" fmla="*/ 236 w 635"/>
                  <a:gd name="T25" fmla="*/ 209 h 398"/>
                  <a:gd name="T26" fmla="*/ 220 w 635"/>
                  <a:gd name="T27" fmla="*/ 268 h 398"/>
                  <a:gd name="T28" fmla="*/ 160 w 635"/>
                  <a:gd name="T29" fmla="*/ 310 h 398"/>
                  <a:gd name="T30" fmla="*/ 122 w 635"/>
                  <a:gd name="T31" fmla="*/ 304 h 398"/>
                  <a:gd name="T32" fmla="*/ 83 w 635"/>
                  <a:gd name="T33" fmla="*/ 270 h 398"/>
                  <a:gd name="T34" fmla="*/ 83 w 635"/>
                  <a:gd name="T35" fmla="*/ 182 h 398"/>
                  <a:gd name="T36" fmla="*/ 90 w 635"/>
                  <a:gd name="T37" fmla="*/ 149 h 398"/>
                  <a:gd name="T38" fmla="*/ 62 w 635"/>
                  <a:gd name="T39" fmla="*/ 126 h 398"/>
                  <a:gd name="T40" fmla="*/ 34 w 635"/>
                  <a:gd name="T41" fmla="*/ 139 h 398"/>
                  <a:gd name="T42" fmla="*/ 7 w 635"/>
                  <a:gd name="T43" fmla="*/ 193 h 398"/>
                  <a:gd name="T44" fmla="*/ 3 w 635"/>
                  <a:gd name="T45" fmla="*/ 268 h 398"/>
                  <a:gd name="T46" fmla="*/ 31 w 635"/>
                  <a:gd name="T47" fmla="*/ 336 h 398"/>
                  <a:gd name="T48" fmla="*/ 93 w 635"/>
                  <a:gd name="T49" fmla="*/ 383 h 398"/>
                  <a:gd name="T50" fmla="*/ 139 w 635"/>
                  <a:gd name="T51" fmla="*/ 398 h 398"/>
                  <a:gd name="T52" fmla="*/ 229 w 635"/>
                  <a:gd name="T53" fmla="*/ 383 h 398"/>
                  <a:gd name="T54" fmla="*/ 279 w 635"/>
                  <a:gd name="T55" fmla="*/ 339 h 398"/>
                  <a:gd name="T56" fmla="*/ 350 w 635"/>
                  <a:gd name="T57" fmla="*/ 379 h 398"/>
                  <a:gd name="T58" fmla="*/ 470 w 635"/>
                  <a:gd name="T59" fmla="*/ 375 h 398"/>
                  <a:gd name="T60" fmla="*/ 527 w 635"/>
                  <a:gd name="T61" fmla="*/ 350 h 398"/>
                  <a:gd name="T62" fmla="*/ 600 w 635"/>
                  <a:gd name="T63" fmla="*/ 271 h 398"/>
                  <a:gd name="T64" fmla="*/ 635 w 635"/>
                  <a:gd name="T65" fmla="*/ 166 h 398"/>
                  <a:gd name="T66" fmla="*/ 614 w 635"/>
                  <a:gd name="T67" fmla="*/ 64 h 398"/>
                  <a:gd name="T68" fmla="*/ 555 w 635"/>
                  <a:gd name="T69" fmla="*/ 6 h 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635" h="398">
                    <a:moveTo>
                      <a:pt x="555" y="6"/>
                    </a:moveTo>
                    <a:lnTo>
                      <a:pt x="544" y="0"/>
                    </a:lnTo>
                    <a:lnTo>
                      <a:pt x="521" y="3"/>
                    </a:lnTo>
                    <a:lnTo>
                      <a:pt x="504" y="18"/>
                    </a:lnTo>
                    <a:lnTo>
                      <a:pt x="495" y="39"/>
                    </a:lnTo>
                    <a:lnTo>
                      <a:pt x="496" y="52"/>
                    </a:lnTo>
                    <a:lnTo>
                      <a:pt x="514" y="113"/>
                    </a:lnTo>
                    <a:lnTo>
                      <a:pt x="530" y="177"/>
                    </a:lnTo>
                    <a:lnTo>
                      <a:pt x="527" y="202"/>
                    </a:lnTo>
                    <a:lnTo>
                      <a:pt x="515" y="226"/>
                    </a:lnTo>
                    <a:lnTo>
                      <a:pt x="494" y="251"/>
                    </a:lnTo>
                    <a:lnTo>
                      <a:pt x="478" y="262"/>
                    </a:lnTo>
                    <a:lnTo>
                      <a:pt x="453" y="278"/>
                    </a:lnTo>
                    <a:lnTo>
                      <a:pt x="403" y="291"/>
                    </a:lnTo>
                    <a:lnTo>
                      <a:pt x="370" y="284"/>
                    </a:lnTo>
                    <a:lnTo>
                      <a:pt x="352" y="272"/>
                    </a:lnTo>
                    <a:lnTo>
                      <a:pt x="339" y="252"/>
                    </a:lnTo>
                    <a:lnTo>
                      <a:pt x="332" y="226"/>
                    </a:lnTo>
                    <a:lnTo>
                      <a:pt x="332" y="209"/>
                    </a:lnTo>
                    <a:lnTo>
                      <a:pt x="331" y="198"/>
                    </a:lnTo>
                    <a:lnTo>
                      <a:pt x="324" y="180"/>
                    </a:lnTo>
                    <a:lnTo>
                      <a:pt x="303" y="164"/>
                    </a:lnTo>
                    <a:lnTo>
                      <a:pt x="268" y="164"/>
                    </a:lnTo>
                    <a:lnTo>
                      <a:pt x="246" y="180"/>
                    </a:lnTo>
                    <a:lnTo>
                      <a:pt x="237" y="198"/>
                    </a:lnTo>
                    <a:lnTo>
                      <a:pt x="236" y="209"/>
                    </a:lnTo>
                    <a:lnTo>
                      <a:pt x="233" y="231"/>
                    </a:lnTo>
                    <a:lnTo>
                      <a:pt x="220" y="268"/>
                    </a:lnTo>
                    <a:lnTo>
                      <a:pt x="196" y="297"/>
                    </a:lnTo>
                    <a:lnTo>
                      <a:pt x="160" y="310"/>
                    </a:lnTo>
                    <a:lnTo>
                      <a:pt x="137" y="307"/>
                    </a:lnTo>
                    <a:lnTo>
                      <a:pt x="122" y="304"/>
                    </a:lnTo>
                    <a:lnTo>
                      <a:pt x="102" y="294"/>
                    </a:lnTo>
                    <a:lnTo>
                      <a:pt x="83" y="270"/>
                    </a:lnTo>
                    <a:lnTo>
                      <a:pt x="76" y="228"/>
                    </a:lnTo>
                    <a:lnTo>
                      <a:pt x="83" y="182"/>
                    </a:lnTo>
                    <a:lnTo>
                      <a:pt x="88" y="162"/>
                    </a:lnTo>
                    <a:lnTo>
                      <a:pt x="90" y="149"/>
                    </a:lnTo>
                    <a:lnTo>
                      <a:pt x="80" y="131"/>
                    </a:lnTo>
                    <a:lnTo>
                      <a:pt x="62" y="126"/>
                    </a:lnTo>
                    <a:lnTo>
                      <a:pt x="43" y="130"/>
                    </a:lnTo>
                    <a:lnTo>
                      <a:pt x="34" y="139"/>
                    </a:lnTo>
                    <a:lnTo>
                      <a:pt x="23" y="157"/>
                    </a:lnTo>
                    <a:lnTo>
                      <a:pt x="7" y="193"/>
                    </a:lnTo>
                    <a:lnTo>
                      <a:pt x="0" y="232"/>
                    </a:lnTo>
                    <a:lnTo>
                      <a:pt x="3" y="268"/>
                    </a:lnTo>
                    <a:lnTo>
                      <a:pt x="13" y="304"/>
                    </a:lnTo>
                    <a:lnTo>
                      <a:pt x="31" y="336"/>
                    </a:lnTo>
                    <a:lnTo>
                      <a:pt x="59" y="362"/>
                    </a:lnTo>
                    <a:lnTo>
                      <a:pt x="93" y="383"/>
                    </a:lnTo>
                    <a:lnTo>
                      <a:pt x="113" y="390"/>
                    </a:lnTo>
                    <a:lnTo>
                      <a:pt x="139" y="398"/>
                    </a:lnTo>
                    <a:lnTo>
                      <a:pt x="187" y="398"/>
                    </a:lnTo>
                    <a:lnTo>
                      <a:pt x="229" y="383"/>
                    </a:lnTo>
                    <a:lnTo>
                      <a:pt x="265" y="356"/>
                    </a:lnTo>
                    <a:lnTo>
                      <a:pt x="279" y="339"/>
                    </a:lnTo>
                    <a:lnTo>
                      <a:pt x="299" y="356"/>
                    </a:lnTo>
                    <a:lnTo>
                      <a:pt x="350" y="379"/>
                    </a:lnTo>
                    <a:lnTo>
                      <a:pt x="409" y="386"/>
                    </a:lnTo>
                    <a:lnTo>
                      <a:pt x="470" y="375"/>
                    </a:lnTo>
                    <a:lnTo>
                      <a:pt x="502" y="362"/>
                    </a:lnTo>
                    <a:lnTo>
                      <a:pt x="527" y="350"/>
                    </a:lnTo>
                    <a:lnTo>
                      <a:pt x="567" y="316"/>
                    </a:lnTo>
                    <a:lnTo>
                      <a:pt x="600" y="271"/>
                    </a:lnTo>
                    <a:lnTo>
                      <a:pt x="623" y="221"/>
                    </a:lnTo>
                    <a:lnTo>
                      <a:pt x="635" y="166"/>
                    </a:lnTo>
                    <a:lnTo>
                      <a:pt x="632" y="113"/>
                    </a:lnTo>
                    <a:lnTo>
                      <a:pt x="614" y="64"/>
                    </a:lnTo>
                    <a:lnTo>
                      <a:pt x="581" y="23"/>
                    </a:lnTo>
                    <a:lnTo>
                      <a:pt x="555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white"/>
                  </a:solidFill>
                  <a:latin typeface="Noto Sans TC Medium" panose="020B0600000000000000" pitchFamily="34" charset="-128"/>
                </a:endParaRPr>
              </a:p>
            </p:txBody>
          </p:sp>
          <p:sp>
            <p:nvSpPr>
              <p:cNvPr id="39" name="Freeform 19">
                <a:extLst>
                  <a:ext uri="{FF2B5EF4-FFF2-40B4-BE49-F238E27FC236}">
                    <a16:creationId xmlns:a16="http://schemas.microsoft.com/office/drawing/2014/main" id="{F95D0993-DCC4-5383-0FE2-AB3EA034EF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55" y="2515"/>
                <a:ext cx="176" cy="179"/>
              </a:xfrm>
              <a:custGeom>
                <a:avLst/>
                <a:gdLst>
                  <a:gd name="T0" fmla="*/ 301 w 528"/>
                  <a:gd name="T1" fmla="*/ 1 h 538"/>
                  <a:gd name="T2" fmla="*/ 268 w 528"/>
                  <a:gd name="T3" fmla="*/ 27 h 538"/>
                  <a:gd name="T4" fmla="*/ 273 w 528"/>
                  <a:gd name="T5" fmla="*/ 82 h 538"/>
                  <a:gd name="T6" fmla="*/ 298 w 528"/>
                  <a:gd name="T7" fmla="*/ 95 h 538"/>
                  <a:gd name="T8" fmla="*/ 373 w 528"/>
                  <a:gd name="T9" fmla="*/ 112 h 538"/>
                  <a:gd name="T10" fmla="*/ 419 w 528"/>
                  <a:gd name="T11" fmla="*/ 145 h 538"/>
                  <a:gd name="T12" fmla="*/ 423 w 528"/>
                  <a:gd name="T13" fmla="*/ 191 h 538"/>
                  <a:gd name="T14" fmla="*/ 409 w 528"/>
                  <a:gd name="T15" fmla="*/ 220 h 538"/>
                  <a:gd name="T16" fmla="*/ 357 w 528"/>
                  <a:gd name="T17" fmla="*/ 265 h 538"/>
                  <a:gd name="T18" fmla="*/ 245 w 528"/>
                  <a:gd name="T19" fmla="*/ 269 h 538"/>
                  <a:gd name="T20" fmla="*/ 207 w 528"/>
                  <a:gd name="T21" fmla="*/ 256 h 538"/>
                  <a:gd name="T22" fmla="*/ 188 w 528"/>
                  <a:gd name="T23" fmla="*/ 250 h 538"/>
                  <a:gd name="T24" fmla="*/ 150 w 528"/>
                  <a:gd name="T25" fmla="*/ 268 h 538"/>
                  <a:gd name="T26" fmla="*/ 141 w 528"/>
                  <a:gd name="T27" fmla="*/ 324 h 538"/>
                  <a:gd name="T28" fmla="*/ 161 w 528"/>
                  <a:gd name="T29" fmla="*/ 341 h 538"/>
                  <a:gd name="T30" fmla="*/ 173 w 528"/>
                  <a:gd name="T31" fmla="*/ 347 h 538"/>
                  <a:gd name="T32" fmla="*/ 178 w 528"/>
                  <a:gd name="T33" fmla="*/ 348 h 538"/>
                  <a:gd name="T34" fmla="*/ 184 w 528"/>
                  <a:gd name="T35" fmla="*/ 351 h 538"/>
                  <a:gd name="T36" fmla="*/ 220 w 528"/>
                  <a:gd name="T37" fmla="*/ 367 h 538"/>
                  <a:gd name="T38" fmla="*/ 243 w 528"/>
                  <a:gd name="T39" fmla="*/ 399 h 538"/>
                  <a:gd name="T40" fmla="*/ 180 w 528"/>
                  <a:gd name="T41" fmla="*/ 443 h 538"/>
                  <a:gd name="T42" fmla="*/ 131 w 528"/>
                  <a:gd name="T43" fmla="*/ 456 h 538"/>
                  <a:gd name="T44" fmla="*/ 62 w 528"/>
                  <a:gd name="T45" fmla="*/ 456 h 538"/>
                  <a:gd name="T46" fmla="*/ 50 w 528"/>
                  <a:gd name="T47" fmla="*/ 443 h 538"/>
                  <a:gd name="T48" fmla="*/ 10 w 528"/>
                  <a:gd name="T49" fmla="*/ 446 h 538"/>
                  <a:gd name="T50" fmla="*/ 3 w 528"/>
                  <a:gd name="T51" fmla="*/ 475 h 538"/>
                  <a:gd name="T52" fmla="*/ 45 w 528"/>
                  <a:gd name="T53" fmla="*/ 525 h 538"/>
                  <a:gd name="T54" fmla="*/ 134 w 528"/>
                  <a:gd name="T55" fmla="*/ 538 h 538"/>
                  <a:gd name="T56" fmla="*/ 190 w 528"/>
                  <a:gd name="T57" fmla="*/ 528 h 538"/>
                  <a:gd name="T58" fmla="*/ 302 w 528"/>
                  <a:gd name="T59" fmla="*/ 465 h 538"/>
                  <a:gd name="T60" fmla="*/ 355 w 528"/>
                  <a:gd name="T61" fmla="*/ 383 h 538"/>
                  <a:gd name="T62" fmla="*/ 357 w 528"/>
                  <a:gd name="T63" fmla="*/ 366 h 538"/>
                  <a:gd name="T64" fmla="*/ 425 w 528"/>
                  <a:gd name="T65" fmla="*/ 341 h 538"/>
                  <a:gd name="T66" fmla="*/ 497 w 528"/>
                  <a:gd name="T67" fmla="*/ 271 h 538"/>
                  <a:gd name="T68" fmla="*/ 520 w 528"/>
                  <a:gd name="T69" fmla="*/ 220 h 538"/>
                  <a:gd name="T70" fmla="*/ 520 w 528"/>
                  <a:gd name="T71" fmla="*/ 127 h 538"/>
                  <a:gd name="T72" fmla="*/ 469 w 528"/>
                  <a:gd name="T73" fmla="*/ 53 h 538"/>
                  <a:gd name="T74" fmla="*/ 384 w 528"/>
                  <a:gd name="T75" fmla="*/ 9 h 538"/>
                  <a:gd name="T76" fmla="*/ 311 w 528"/>
                  <a:gd name="T77" fmla="*/ 0 h 5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28" h="538">
                    <a:moveTo>
                      <a:pt x="311" y="0"/>
                    </a:moveTo>
                    <a:lnTo>
                      <a:pt x="301" y="1"/>
                    </a:lnTo>
                    <a:lnTo>
                      <a:pt x="285" y="9"/>
                    </a:lnTo>
                    <a:lnTo>
                      <a:pt x="268" y="27"/>
                    </a:lnTo>
                    <a:lnTo>
                      <a:pt x="263" y="60"/>
                    </a:lnTo>
                    <a:lnTo>
                      <a:pt x="273" y="82"/>
                    </a:lnTo>
                    <a:lnTo>
                      <a:pt x="288" y="92"/>
                    </a:lnTo>
                    <a:lnTo>
                      <a:pt x="298" y="95"/>
                    </a:lnTo>
                    <a:lnTo>
                      <a:pt x="321" y="99"/>
                    </a:lnTo>
                    <a:lnTo>
                      <a:pt x="373" y="112"/>
                    </a:lnTo>
                    <a:lnTo>
                      <a:pt x="404" y="129"/>
                    </a:lnTo>
                    <a:lnTo>
                      <a:pt x="419" y="145"/>
                    </a:lnTo>
                    <a:lnTo>
                      <a:pt x="426" y="165"/>
                    </a:lnTo>
                    <a:lnTo>
                      <a:pt x="423" y="191"/>
                    </a:lnTo>
                    <a:lnTo>
                      <a:pt x="416" y="206"/>
                    </a:lnTo>
                    <a:lnTo>
                      <a:pt x="409" y="220"/>
                    </a:lnTo>
                    <a:lnTo>
                      <a:pt x="391" y="242"/>
                    </a:lnTo>
                    <a:lnTo>
                      <a:pt x="357" y="265"/>
                    </a:lnTo>
                    <a:lnTo>
                      <a:pt x="302" y="276"/>
                    </a:lnTo>
                    <a:lnTo>
                      <a:pt x="245" y="269"/>
                    </a:lnTo>
                    <a:lnTo>
                      <a:pt x="217" y="260"/>
                    </a:lnTo>
                    <a:lnTo>
                      <a:pt x="207" y="256"/>
                    </a:lnTo>
                    <a:lnTo>
                      <a:pt x="199" y="253"/>
                    </a:lnTo>
                    <a:lnTo>
                      <a:pt x="188" y="250"/>
                    </a:lnTo>
                    <a:lnTo>
                      <a:pt x="171" y="253"/>
                    </a:lnTo>
                    <a:lnTo>
                      <a:pt x="150" y="268"/>
                    </a:lnTo>
                    <a:lnTo>
                      <a:pt x="135" y="299"/>
                    </a:lnTo>
                    <a:lnTo>
                      <a:pt x="141" y="324"/>
                    </a:lnTo>
                    <a:lnTo>
                      <a:pt x="151" y="337"/>
                    </a:lnTo>
                    <a:lnTo>
                      <a:pt x="161" y="341"/>
                    </a:lnTo>
                    <a:lnTo>
                      <a:pt x="167" y="344"/>
                    </a:lnTo>
                    <a:lnTo>
                      <a:pt x="173" y="347"/>
                    </a:lnTo>
                    <a:lnTo>
                      <a:pt x="173" y="347"/>
                    </a:lnTo>
                    <a:lnTo>
                      <a:pt x="178" y="348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220" y="367"/>
                    </a:lnTo>
                    <a:lnTo>
                      <a:pt x="252" y="386"/>
                    </a:lnTo>
                    <a:lnTo>
                      <a:pt x="243" y="399"/>
                    </a:lnTo>
                    <a:lnTo>
                      <a:pt x="220" y="420"/>
                    </a:lnTo>
                    <a:lnTo>
                      <a:pt x="180" y="443"/>
                    </a:lnTo>
                    <a:lnTo>
                      <a:pt x="150" y="452"/>
                    </a:lnTo>
                    <a:lnTo>
                      <a:pt x="131" y="456"/>
                    </a:lnTo>
                    <a:lnTo>
                      <a:pt x="85" y="459"/>
                    </a:lnTo>
                    <a:lnTo>
                      <a:pt x="62" y="456"/>
                    </a:lnTo>
                    <a:lnTo>
                      <a:pt x="57" y="453"/>
                    </a:lnTo>
                    <a:lnTo>
                      <a:pt x="50" y="443"/>
                    </a:lnTo>
                    <a:lnTo>
                      <a:pt x="30" y="438"/>
                    </a:lnTo>
                    <a:lnTo>
                      <a:pt x="10" y="446"/>
                    </a:lnTo>
                    <a:lnTo>
                      <a:pt x="0" y="463"/>
                    </a:lnTo>
                    <a:lnTo>
                      <a:pt x="3" y="475"/>
                    </a:lnTo>
                    <a:lnTo>
                      <a:pt x="13" y="498"/>
                    </a:lnTo>
                    <a:lnTo>
                      <a:pt x="45" y="525"/>
                    </a:lnTo>
                    <a:lnTo>
                      <a:pt x="88" y="537"/>
                    </a:lnTo>
                    <a:lnTo>
                      <a:pt x="134" y="538"/>
                    </a:lnTo>
                    <a:lnTo>
                      <a:pt x="155" y="534"/>
                    </a:lnTo>
                    <a:lnTo>
                      <a:pt x="190" y="528"/>
                    </a:lnTo>
                    <a:lnTo>
                      <a:pt x="250" y="504"/>
                    </a:lnTo>
                    <a:lnTo>
                      <a:pt x="302" y="465"/>
                    </a:lnTo>
                    <a:lnTo>
                      <a:pt x="341" y="414"/>
                    </a:lnTo>
                    <a:lnTo>
                      <a:pt x="355" y="383"/>
                    </a:lnTo>
                    <a:lnTo>
                      <a:pt x="358" y="374"/>
                    </a:lnTo>
                    <a:lnTo>
                      <a:pt x="357" y="366"/>
                    </a:lnTo>
                    <a:lnTo>
                      <a:pt x="381" y="360"/>
                    </a:lnTo>
                    <a:lnTo>
                      <a:pt x="425" y="341"/>
                    </a:lnTo>
                    <a:lnTo>
                      <a:pt x="463" y="311"/>
                    </a:lnTo>
                    <a:lnTo>
                      <a:pt x="497" y="271"/>
                    </a:lnTo>
                    <a:lnTo>
                      <a:pt x="509" y="246"/>
                    </a:lnTo>
                    <a:lnTo>
                      <a:pt x="520" y="220"/>
                    </a:lnTo>
                    <a:lnTo>
                      <a:pt x="528" y="171"/>
                    </a:lnTo>
                    <a:lnTo>
                      <a:pt x="520" y="127"/>
                    </a:lnTo>
                    <a:lnTo>
                      <a:pt x="499" y="86"/>
                    </a:lnTo>
                    <a:lnTo>
                      <a:pt x="469" y="53"/>
                    </a:lnTo>
                    <a:lnTo>
                      <a:pt x="430" y="26"/>
                    </a:lnTo>
                    <a:lnTo>
                      <a:pt x="384" y="9"/>
                    </a:lnTo>
                    <a:lnTo>
                      <a:pt x="337" y="0"/>
                    </a:lnTo>
                    <a:lnTo>
                      <a:pt x="31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white"/>
                  </a:solidFill>
                  <a:latin typeface="Noto Sans TC Medium" panose="020B0600000000000000" pitchFamily="34" charset="-128"/>
                </a:endParaRPr>
              </a:p>
            </p:txBody>
          </p:sp>
          <p:sp>
            <p:nvSpPr>
              <p:cNvPr id="40" name="Freeform 20">
                <a:extLst>
                  <a:ext uri="{FF2B5EF4-FFF2-40B4-BE49-F238E27FC236}">
                    <a16:creationId xmlns:a16="http://schemas.microsoft.com/office/drawing/2014/main" id="{34CC5D06-E90D-237F-F3A7-3CCFC76ABC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65" y="2702"/>
                <a:ext cx="205" cy="210"/>
              </a:xfrm>
              <a:custGeom>
                <a:avLst/>
                <a:gdLst>
                  <a:gd name="T0" fmla="*/ 388 w 613"/>
                  <a:gd name="T1" fmla="*/ 3 h 630"/>
                  <a:gd name="T2" fmla="*/ 357 w 613"/>
                  <a:gd name="T3" fmla="*/ 52 h 630"/>
                  <a:gd name="T4" fmla="*/ 381 w 613"/>
                  <a:gd name="T5" fmla="*/ 89 h 630"/>
                  <a:gd name="T6" fmla="*/ 466 w 613"/>
                  <a:gd name="T7" fmla="*/ 128 h 630"/>
                  <a:gd name="T8" fmla="*/ 511 w 613"/>
                  <a:gd name="T9" fmla="*/ 174 h 630"/>
                  <a:gd name="T10" fmla="*/ 506 w 613"/>
                  <a:gd name="T11" fmla="*/ 230 h 630"/>
                  <a:gd name="T12" fmla="*/ 486 w 613"/>
                  <a:gd name="T13" fmla="*/ 265 h 630"/>
                  <a:gd name="T14" fmla="*/ 431 w 613"/>
                  <a:gd name="T15" fmla="*/ 307 h 630"/>
                  <a:gd name="T16" fmla="*/ 349 w 613"/>
                  <a:gd name="T17" fmla="*/ 312 h 630"/>
                  <a:gd name="T18" fmla="*/ 257 w 613"/>
                  <a:gd name="T19" fmla="*/ 265 h 630"/>
                  <a:gd name="T20" fmla="*/ 253 w 613"/>
                  <a:gd name="T21" fmla="*/ 260 h 630"/>
                  <a:gd name="T22" fmla="*/ 239 w 613"/>
                  <a:gd name="T23" fmla="*/ 252 h 630"/>
                  <a:gd name="T24" fmla="*/ 198 w 613"/>
                  <a:gd name="T25" fmla="*/ 256 h 630"/>
                  <a:gd name="T26" fmla="*/ 175 w 613"/>
                  <a:gd name="T27" fmla="*/ 311 h 630"/>
                  <a:gd name="T28" fmla="*/ 188 w 613"/>
                  <a:gd name="T29" fmla="*/ 334 h 630"/>
                  <a:gd name="T30" fmla="*/ 214 w 613"/>
                  <a:gd name="T31" fmla="*/ 354 h 630"/>
                  <a:gd name="T32" fmla="*/ 256 w 613"/>
                  <a:gd name="T33" fmla="*/ 422 h 630"/>
                  <a:gd name="T34" fmla="*/ 224 w 613"/>
                  <a:gd name="T35" fmla="*/ 512 h 630"/>
                  <a:gd name="T36" fmla="*/ 180 w 613"/>
                  <a:gd name="T37" fmla="*/ 543 h 630"/>
                  <a:gd name="T38" fmla="*/ 119 w 613"/>
                  <a:gd name="T39" fmla="*/ 547 h 630"/>
                  <a:gd name="T40" fmla="*/ 72 w 613"/>
                  <a:gd name="T41" fmla="*/ 495 h 630"/>
                  <a:gd name="T42" fmla="*/ 51 w 613"/>
                  <a:gd name="T43" fmla="*/ 397 h 630"/>
                  <a:gd name="T44" fmla="*/ 37 w 613"/>
                  <a:gd name="T45" fmla="*/ 374 h 630"/>
                  <a:gd name="T46" fmla="*/ 5 w 613"/>
                  <a:gd name="T47" fmla="*/ 387 h 630"/>
                  <a:gd name="T48" fmla="*/ 0 w 613"/>
                  <a:gd name="T49" fmla="*/ 425 h 630"/>
                  <a:gd name="T50" fmla="*/ 13 w 613"/>
                  <a:gd name="T51" fmla="*/ 540 h 630"/>
                  <a:gd name="T52" fmla="*/ 66 w 613"/>
                  <a:gd name="T53" fmla="*/ 607 h 630"/>
                  <a:gd name="T54" fmla="*/ 131 w 613"/>
                  <a:gd name="T55" fmla="*/ 630 h 630"/>
                  <a:gd name="T56" fmla="*/ 220 w 613"/>
                  <a:gd name="T57" fmla="*/ 615 h 630"/>
                  <a:gd name="T58" fmla="*/ 263 w 613"/>
                  <a:gd name="T59" fmla="*/ 594 h 630"/>
                  <a:gd name="T60" fmla="*/ 329 w 613"/>
                  <a:gd name="T61" fmla="*/ 522 h 630"/>
                  <a:gd name="T62" fmla="*/ 352 w 613"/>
                  <a:gd name="T63" fmla="*/ 452 h 630"/>
                  <a:gd name="T64" fmla="*/ 352 w 613"/>
                  <a:gd name="T65" fmla="*/ 410 h 630"/>
                  <a:gd name="T66" fmla="*/ 446 w 613"/>
                  <a:gd name="T67" fmla="*/ 404 h 630"/>
                  <a:gd name="T68" fmla="*/ 555 w 613"/>
                  <a:gd name="T69" fmla="*/ 338 h 630"/>
                  <a:gd name="T70" fmla="*/ 594 w 613"/>
                  <a:gd name="T71" fmla="*/ 283 h 630"/>
                  <a:gd name="T72" fmla="*/ 613 w 613"/>
                  <a:gd name="T73" fmla="*/ 177 h 630"/>
                  <a:gd name="T74" fmla="*/ 574 w 613"/>
                  <a:gd name="T75" fmla="*/ 82 h 630"/>
                  <a:gd name="T76" fmla="*/ 489 w 613"/>
                  <a:gd name="T77" fmla="*/ 17 h 630"/>
                  <a:gd name="T78" fmla="*/ 404 w 613"/>
                  <a:gd name="T79" fmla="*/ 0 h 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13" h="630">
                    <a:moveTo>
                      <a:pt x="404" y="0"/>
                    </a:moveTo>
                    <a:lnTo>
                      <a:pt x="388" y="3"/>
                    </a:lnTo>
                    <a:lnTo>
                      <a:pt x="365" y="21"/>
                    </a:lnTo>
                    <a:lnTo>
                      <a:pt x="357" y="52"/>
                    </a:lnTo>
                    <a:lnTo>
                      <a:pt x="367" y="79"/>
                    </a:lnTo>
                    <a:lnTo>
                      <a:pt x="381" y="89"/>
                    </a:lnTo>
                    <a:lnTo>
                      <a:pt x="410" y="101"/>
                    </a:lnTo>
                    <a:lnTo>
                      <a:pt x="466" y="128"/>
                    </a:lnTo>
                    <a:lnTo>
                      <a:pt x="498" y="152"/>
                    </a:lnTo>
                    <a:lnTo>
                      <a:pt x="511" y="174"/>
                    </a:lnTo>
                    <a:lnTo>
                      <a:pt x="515" y="200"/>
                    </a:lnTo>
                    <a:lnTo>
                      <a:pt x="506" y="230"/>
                    </a:lnTo>
                    <a:lnTo>
                      <a:pt x="498" y="249"/>
                    </a:lnTo>
                    <a:lnTo>
                      <a:pt x="486" y="265"/>
                    </a:lnTo>
                    <a:lnTo>
                      <a:pt x="462" y="291"/>
                    </a:lnTo>
                    <a:lnTo>
                      <a:pt x="431" y="307"/>
                    </a:lnTo>
                    <a:lnTo>
                      <a:pt x="400" y="314"/>
                    </a:lnTo>
                    <a:lnTo>
                      <a:pt x="349" y="312"/>
                    </a:lnTo>
                    <a:lnTo>
                      <a:pt x="285" y="286"/>
                    </a:lnTo>
                    <a:lnTo>
                      <a:pt x="257" y="265"/>
                    </a:lnTo>
                    <a:lnTo>
                      <a:pt x="257" y="265"/>
                    </a:lnTo>
                    <a:lnTo>
                      <a:pt x="253" y="260"/>
                    </a:lnTo>
                    <a:lnTo>
                      <a:pt x="247" y="258"/>
                    </a:lnTo>
                    <a:lnTo>
                      <a:pt x="239" y="252"/>
                    </a:lnTo>
                    <a:lnTo>
                      <a:pt x="223" y="249"/>
                    </a:lnTo>
                    <a:lnTo>
                      <a:pt x="198" y="256"/>
                    </a:lnTo>
                    <a:lnTo>
                      <a:pt x="177" y="285"/>
                    </a:lnTo>
                    <a:lnTo>
                      <a:pt x="175" y="311"/>
                    </a:lnTo>
                    <a:lnTo>
                      <a:pt x="181" y="327"/>
                    </a:lnTo>
                    <a:lnTo>
                      <a:pt x="188" y="334"/>
                    </a:lnTo>
                    <a:lnTo>
                      <a:pt x="201" y="344"/>
                    </a:lnTo>
                    <a:lnTo>
                      <a:pt x="214" y="354"/>
                    </a:lnTo>
                    <a:lnTo>
                      <a:pt x="234" y="376"/>
                    </a:lnTo>
                    <a:lnTo>
                      <a:pt x="256" y="422"/>
                    </a:lnTo>
                    <a:lnTo>
                      <a:pt x="253" y="469"/>
                    </a:lnTo>
                    <a:lnTo>
                      <a:pt x="224" y="512"/>
                    </a:lnTo>
                    <a:lnTo>
                      <a:pt x="198" y="531"/>
                    </a:lnTo>
                    <a:lnTo>
                      <a:pt x="180" y="543"/>
                    </a:lnTo>
                    <a:lnTo>
                      <a:pt x="146" y="551"/>
                    </a:lnTo>
                    <a:lnTo>
                      <a:pt x="119" y="547"/>
                    </a:lnTo>
                    <a:lnTo>
                      <a:pt x="96" y="533"/>
                    </a:lnTo>
                    <a:lnTo>
                      <a:pt x="72" y="495"/>
                    </a:lnTo>
                    <a:lnTo>
                      <a:pt x="54" y="430"/>
                    </a:lnTo>
                    <a:lnTo>
                      <a:pt x="51" y="397"/>
                    </a:lnTo>
                    <a:lnTo>
                      <a:pt x="50" y="386"/>
                    </a:lnTo>
                    <a:lnTo>
                      <a:pt x="37" y="374"/>
                    </a:lnTo>
                    <a:lnTo>
                      <a:pt x="20" y="374"/>
                    </a:lnTo>
                    <a:lnTo>
                      <a:pt x="5" y="387"/>
                    </a:lnTo>
                    <a:lnTo>
                      <a:pt x="2" y="397"/>
                    </a:lnTo>
                    <a:lnTo>
                      <a:pt x="0" y="425"/>
                    </a:lnTo>
                    <a:lnTo>
                      <a:pt x="1" y="484"/>
                    </a:lnTo>
                    <a:lnTo>
                      <a:pt x="13" y="540"/>
                    </a:lnTo>
                    <a:lnTo>
                      <a:pt x="43" y="589"/>
                    </a:lnTo>
                    <a:lnTo>
                      <a:pt x="66" y="607"/>
                    </a:lnTo>
                    <a:lnTo>
                      <a:pt x="87" y="619"/>
                    </a:lnTo>
                    <a:lnTo>
                      <a:pt x="131" y="630"/>
                    </a:lnTo>
                    <a:lnTo>
                      <a:pt x="175" y="628"/>
                    </a:lnTo>
                    <a:lnTo>
                      <a:pt x="220" y="615"/>
                    </a:lnTo>
                    <a:lnTo>
                      <a:pt x="241" y="606"/>
                    </a:lnTo>
                    <a:lnTo>
                      <a:pt x="263" y="594"/>
                    </a:lnTo>
                    <a:lnTo>
                      <a:pt x="300" y="561"/>
                    </a:lnTo>
                    <a:lnTo>
                      <a:pt x="329" y="522"/>
                    </a:lnTo>
                    <a:lnTo>
                      <a:pt x="348" y="476"/>
                    </a:lnTo>
                    <a:lnTo>
                      <a:pt x="352" y="452"/>
                    </a:lnTo>
                    <a:lnTo>
                      <a:pt x="355" y="430"/>
                    </a:lnTo>
                    <a:lnTo>
                      <a:pt x="352" y="410"/>
                    </a:lnTo>
                    <a:lnTo>
                      <a:pt x="384" y="413"/>
                    </a:lnTo>
                    <a:lnTo>
                      <a:pt x="446" y="404"/>
                    </a:lnTo>
                    <a:lnTo>
                      <a:pt x="505" y="380"/>
                    </a:lnTo>
                    <a:lnTo>
                      <a:pt x="555" y="338"/>
                    </a:lnTo>
                    <a:lnTo>
                      <a:pt x="577" y="309"/>
                    </a:lnTo>
                    <a:lnTo>
                      <a:pt x="594" y="283"/>
                    </a:lnTo>
                    <a:lnTo>
                      <a:pt x="611" y="230"/>
                    </a:lnTo>
                    <a:lnTo>
                      <a:pt x="613" y="177"/>
                    </a:lnTo>
                    <a:lnTo>
                      <a:pt x="600" y="127"/>
                    </a:lnTo>
                    <a:lnTo>
                      <a:pt x="574" y="82"/>
                    </a:lnTo>
                    <a:lnTo>
                      <a:pt x="537" y="44"/>
                    </a:lnTo>
                    <a:lnTo>
                      <a:pt x="489" y="17"/>
                    </a:lnTo>
                    <a:lnTo>
                      <a:pt x="434" y="1"/>
                    </a:lnTo>
                    <a:lnTo>
                      <a:pt x="40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white"/>
                  </a:solidFill>
                  <a:latin typeface="Noto Sans TC Medium" panose="020B0600000000000000" pitchFamily="34" charset="-128"/>
                </a:endParaRPr>
              </a:p>
            </p:txBody>
          </p:sp>
        </p:grpSp>
      </p:grpSp>
      <p:sp>
        <p:nvSpPr>
          <p:cNvPr id="28" name="矩形 27">
            <a:extLst>
              <a:ext uri="{FF2B5EF4-FFF2-40B4-BE49-F238E27FC236}">
                <a16:creationId xmlns:a16="http://schemas.microsoft.com/office/drawing/2014/main" id="{D49E8712-4CD2-4A7B-B26B-E03F395326F5}"/>
              </a:ext>
            </a:extLst>
          </p:cNvPr>
          <p:cNvSpPr/>
          <p:nvPr/>
        </p:nvSpPr>
        <p:spPr>
          <a:xfrm>
            <a:off x="2349382" y="1368135"/>
            <a:ext cx="2301875" cy="46037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TW" altLang="en-US" sz="2400" b="1" dirty="0">
                <a:solidFill>
                  <a:schemeClr val="bg1"/>
                </a:solidFill>
                <a:latin typeface="Noto Sans TC Medium" panose="020B0600000000000000" pitchFamily="34" charset="-128"/>
                <a:ea typeface="Noto Sans TC Medium" panose="020B0600000000000000" pitchFamily="34" charset="-128"/>
                <a:cs typeface="+mn-ea"/>
                <a:sym typeface="+mn-lt"/>
              </a:rPr>
              <a:t>功能</a:t>
            </a:r>
            <a:endParaRPr lang="zh-CN" altLang="en-US" sz="2400" b="1" dirty="0">
              <a:solidFill>
                <a:schemeClr val="bg1"/>
              </a:solidFill>
              <a:latin typeface="Noto Sans TC Medium" panose="020B0600000000000000" pitchFamily="34" charset="-128"/>
              <a:ea typeface="Noto Sans TC Medium" panose="020B0600000000000000" pitchFamily="34" charset="-128"/>
              <a:cs typeface="+mn-ea"/>
              <a:sym typeface="+mn-lt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0002BF11-4DA6-4610-974A-0A43A199088D}"/>
              </a:ext>
            </a:extLst>
          </p:cNvPr>
          <p:cNvSpPr/>
          <p:nvPr/>
        </p:nvSpPr>
        <p:spPr>
          <a:xfrm>
            <a:off x="7540507" y="1368135"/>
            <a:ext cx="2301875" cy="46037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TW" altLang="en-US" sz="2400" b="1" dirty="0">
                <a:solidFill>
                  <a:schemeClr val="bg1"/>
                </a:solidFill>
                <a:latin typeface="Noto Sans TC Medium" panose="020B0600000000000000" pitchFamily="34" charset="-128"/>
                <a:ea typeface="Noto Sans TC Medium" panose="020B0600000000000000" pitchFamily="34" charset="-128"/>
                <a:cs typeface="+mn-ea"/>
                <a:sym typeface="+mn-lt"/>
              </a:rPr>
              <a:t>技術</a:t>
            </a:r>
            <a:endParaRPr lang="zh-CN" altLang="en-US" sz="2400" b="1" dirty="0">
              <a:solidFill>
                <a:schemeClr val="bg1"/>
              </a:solidFill>
              <a:latin typeface="Noto Sans TC Medium" panose="020B0600000000000000" pitchFamily="34" charset="-128"/>
              <a:ea typeface="Noto Sans TC Medium" panose="020B0600000000000000" pitchFamily="34" charset="-128"/>
              <a:cs typeface="+mn-ea"/>
              <a:sym typeface="+mn-lt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9382D2FC-7C29-46C8-B389-169ECB9AD998}"/>
              </a:ext>
            </a:extLst>
          </p:cNvPr>
          <p:cNvSpPr txBox="1"/>
          <p:nvPr/>
        </p:nvSpPr>
        <p:spPr>
          <a:xfrm>
            <a:off x="4119267" y="2837096"/>
            <a:ext cx="410409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zh-TW" altLang="en-US" sz="4500" dirty="0"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劉芸維</a:t>
            </a:r>
            <a:endParaRPr lang="en-US" altLang="zh-TW" sz="4500" dirty="0">
              <a:latin typeface="Noto Sans TC Medium" panose="020B0600000000000000" pitchFamily="34" charset="-120"/>
              <a:ea typeface="Noto Sans TC Medium" panose="020B0600000000000000" pitchFamily="34" charset="-120"/>
            </a:endParaRPr>
          </a:p>
          <a:p>
            <a:pPr algn="ctr"/>
            <a:r>
              <a:rPr lang="zh-TW" altLang="en-US" sz="3000" dirty="0">
                <a:solidFill>
                  <a:srgbClr val="262626"/>
                </a:solidFill>
                <a:latin typeface="Noto Sans TC Medium" panose="020B0600000000000000" pitchFamily="34" charset="-128"/>
                <a:ea typeface="Noto Sans TC Medium" panose="020B0600000000000000" pitchFamily="34" charset="-128"/>
              </a:rPr>
              <a:t>願望清單</a:t>
            </a:r>
            <a:r>
              <a:rPr lang="en-US" altLang="zh-TW" sz="3000" dirty="0">
                <a:solidFill>
                  <a:srgbClr val="262626"/>
                </a:solidFill>
                <a:latin typeface="Noto Sans TC Medium" panose="020B0600000000000000" pitchFamily="34" charset="-128"/>
                <a:ea typeface="Noto Sans TC Medium" panose="020B0600000000000000" pitchFamily="34" charset="-128"/>
              </a:rPr>
              <a:t>&amp;LINE</a:t>
            </a:r>
            <a:r>
              <a:rPr lang="zh-TW" altLang="en-US" sz="3000" dirty="0">
                <a:solidFill>
                  <a:srgbClr val="262626"/>
                </a:solidFill>
                <a:latin typeface="Noto Sans TC Medium" panose="020B0600000000000000" pitchFamily="34" charset="-128"/>
                <a:ea typeface="Noto Sans TC Medium" panose="020B0600000000000000" pitchFamily="34" charset="-128"/>
              </a:rPr>
              <a:t>推送</a:t>
            </a:r>
          </a:p>
        </p:txBody>
      </p:sp>
    </p:spTree>
    <p:extLst>
      <p:ext uri="{BB962C8B-B14F-4D97-AF65-F5344CB8AC3E}">
        <p14:creationId xmlns:p14="http://schemas.microsoft.com/office/powerpoint/2010/main" val="6704766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DCF5F3A8-3883-4036-E3C2-F1E86548CE3A}"/>
              </a:ext>
            </a:extLst>
          </p:cNvPr>
          <p:cNvGrpSpPr/>
          <p:nvPr/>
        </p:nvGrpSpPr>
        <p:grpSpPr>
          <a:xfrm>
            <a:off x="303229" y="189421"/>
            <a:ext cx="11729595" cy="6479158"/>
            <a:chOff x="303229" y="189421"/>
            <a:chExt cx="11729595" cy="647915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AF1B7A0A-3093-BB3F-833F-E8D4C2658871}"/>
                </a:ext>
              </a:extLst>
            </p:cNvPr>
            <p:cNvSpPr/>
            <p:nvPr/>
          </p:nvSpPr>
          <p:spPr>
            <a:xfrm>
              <a:off x="447282" y="332882"/>
              <a:ext cx="11585542" cy="6331869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3175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Noto Sans TC Medium" panose="020B0600000000000000" pitchFamily="34" charset="-128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DED21454-01CF-D605-6F83-C5D090E3516F}"/>
                </a:ext>
              </a:extLst>
            </p:cNvPr>
            <p:cNvSpPr/>
            <p:nvPr/>
          </p:nvSpPr>
          <p:spPr>
            <a:xfrm>
              <a:off x="378545" y="267779"/>
              <a:ext cx="11585542" cy="6400800"/>
            </a:xfrm>
            <a:prstGeom prst="rect">
              <a:avLst/>
            </a:prstGeom>
            <a:solidFill>
              <a:srgbClr val="EBBFE1"/>
            </a:solidFill>
            <a:ln w="3175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Noto Sans TC Medium" panose="020B0600000000000000" pitchFamily="34" charset="-128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FFF8E138-7319-2AC7-9F4A-36DA3C4CCAD3}"/>
                </a:ext>
              </a:extLst>
            </p:cNvPr>
            <p:cNvSpPr/>
            <p:nvPr/>
          </p:nvSpPr>
          <p:spPr>
            <a:xfrm>
              <a:off x="303229" y="193249"/>
              <a:ext cx="11585542" cy="640080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Noto Sans TC Medium" panose="020B0600000000000000" pitchFamily="34" charset="-128"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072580B0-2A2F-69C2-2CD3-BA6DE6B28AB7}"/>
                </a:ext>
              </a:extLst>
            </p:cNvPr>
            <p:cNvSpPr/>
            <p:nvPr/>
          </p:nvSpPr>
          <p:spPr>
            <a:xfrm>
              <a:off x="303229" y="189421"/>
              <a:ext cx="11585542" cy="469605"/>
            </a:xfrm>
            <a:prstGeom prst="rect">
              <a:avLst/>
            </a:prstGeom>
            <a:pattFill prst="smGrid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 w="31750">
              <a:solidFill>
                <a:schemeClr val="tx2">
                  <a:lumMod val="75000"/>
                </a:schemeClr>
              </a:solidFill>
            </a:ln>
            <a:effectLst>
              <a:outerShdw dist="63500" dir="5400000" algn="t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marL="723900" lvl="2">
                <a:defRPr/>
              </a:pPr>
              <a:r>
                <a:rPr lang="zh-TW" altLang="en-US" sz="2400" b="1" kern="0" dirty="0">
                  <a:ln w="9525">
                    <a:solidFill>
                      <a:srgbClr val="44546A">
                        <a:lumMod val="75000"/>
                      </a:srgbClr>
                    </a:solidFill>
                  </a:ln>
                  <a:solidFill>
                    <a:srgbClr val="FF7C80"/>
                  </a:solidFill>
                  <a:latin typeface="Noto Sans TC Medium" panose="020B0600000000000000" pitchFamily="34" charset="-128"/>
                  <a:ea typeface="Noto Sans TC Medium" panose="020B0600000000000000" pitchFamily="34" charset="-128"/>
                </a:rPr>
                <a:t>未來展望</a:t>
              </a:r>
              <a:endParaRPr lang="ko-KR" altLang="en-US" sz="2400" dirty="0">
                <a:ln w="9525">
                  <a:solidFill>
                    <a:schemeClr val="tx1"/>
                  </a:solidFill>
                </a:ln>
                <a:solidFill>
                  <a:prstClr val="white">
                    <a:lumMod val="50000"/>
                  </a:prstClr>
                </a:solidFill>
                <a:latin typeface="Noto Sans TC Medium" panose="020B0600000000000000" pitchFamily="34" charset="-128"/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2023B39E-912C-802C-5C17-744A46050F7A}"/>
                </a:ext>
              </a:extLst>
            </p:cNvPr>
            <p:cNvSpPr/>
            <p:nvPr/>
          </p:nvSpPr>
          <p:spPr>
            <a:xfrm>
              <a:off x="11207988" y="304520"/>
              <a:ext cx="180000" cy="180000"/>
            </a:xfrm>
            <a:prstGeom prst="ellipse">
              <a:avLst/>
            </a:prstGeom>
            <a:solidFill>
              <a:srgbClr val="EBBFE1"/>
            </a:solidFill>
            <a:ln w="3175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Noto Sans TC Medium" panose="020B0600000000000000" pitchFamily="34" charset="-128"/>
              </a:endParaRP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BD689698-AF66-1421-D912-F2E46C911DEA}"/>
                </a:ext>
              </a:extLst>
            </p:cNvPr>
            <p:cNvSpPr/>
            <p:nvPr/>
          </p:nvSpPr>
          <p:spPr>
            <a:xfrm>
              <a:off x="11506949" y="304520"/>
              <a:ext cx="180000" cy="180000"/>
            </a:xfrm>
            <a:prstGeom prst="ellipse">
              <a:avLst/>
            </a:prstGeom>
            <a:solidFill>
              <a:srgbClr val="366DEB"/>
            </a:solidFill>
            <a:ln w="3175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Noto Sans TC Medium" panose="020B0600000000000000" pitchFamily="34" charset="-128"/>
              </a:endParaRPr>
            </a:p>
          </p:txBody>
        </p: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B31A03F6-6D5F-B590-89B4-898E442D64EF}"/>
                </a:ext>
              </a:extLst>
            </p:cNvPr>
            <p:cNvSpPr/>
            <p:nvPr/>
          </p:nvSpPr>
          <p:spPr>
            <a:xfrm>
              <a:off x="303229" y="193249"/>
              <a:ext cx="500783" cy="469604"/>
            </a:xfrm>
            <a:prstGeom prst="rect">
              <a:avLst/>
            </a:prstGeom>
            <a:solidFill>
              <a:srgbClr val="366DEB"/>
            </a:solidFill>
            <a:ln w="3175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Noto Sans TC Medium" panose="020B0600000000000000" pitchFamily="34" charset="-128"/>
              </a:endParaRPr>
            </a:p>
          </p:txBody>
        </p:sp>
        <p:grpSp>
          <p:nvGrpSpPr>
            <p:cNvPr id="22" name="Group 16">
              <a:extLst>
                <a:ext uri="{FF2B5EF4-FFF2-40B4-BE49-F238E27FC236}">
                  <a16:creationId xmlns:a16="http://schemas.microsoft.com/office/drawing/2014/main" id="{11255E9F-76E7-C9B1-D0AF-0ED1177971A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40700" y="287246"/>
              <a:ext cx="225839" cy="259579"/>
              <a:chOff x="1039" y="1681"/>
              <a:chExt cx="1071" cy="1231"/>
            </a:xfrm>
            <a:solidFill>
              <a:schemeClr val="bg1"/>
            </a:solidFill>
          </p:grpSpPr>
          <p:sp>
            <p:nvSpPr>
              <p:cNvPr id="37" name="Freeform 17">
                <a:extLst>
                  <a:ext uri="{FF2B5EF4-FFF2-40B4-BE49-F238E27FC236}">
                    <a16:creationId xmlns:a16="http://schemas.microsoft.com/office/drawing/2014/main" id="{ED916E8B-F449-9F03-AB47-3C765989499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39" y="1681"/>
                <a:ext cx="1071" cy="1099"/>
              </a:xfrm>
              <a:custGeom>
                <a:avLst/>
                <a:gdLst>
                  <a:gd name="T0" fmla="*/ 3169 w 3212"/>
                  <a:gd name="T1" fmla="*/ 566 h 3298"/>
                  <a:gd name="T2" fmla="*/ 3035 w 3212"/>
                  <a:gd name="T3" fmla="*/ 475 h 3298"/>
                  <a:gd name="T4" fmla="*/ 2711 w 3212"/>
                  <a:gd name="T5" fmla="*/ 199 h 3298"/>
                  <a:gd name="T6" fmla="*/ 2384 w 3212"/>
                  <a:gd name="T7" fmla="*/ 19 h 3298"/>
                  <a:gd name="T8" fmla="*/ 2347 w 3212"/>
                  <a:gd name="T9" fmla="*/ 4 h 3298"/>
                  <a:gd name="T10" fmla="*/ 2278 w 3212"/>
                  <a:gd name="T11" fmla="*/ 47 h 3298"/>
                  <a:gd name="T12" fmla="*/ 2171 w 3212"/>
                  <a:gd name="T13" fmla="*/ 190 h 3298"/>
                  <a:gd name="T14" fmla="*/ 1698 w 3212"/>
                  <a:gd name="T15" fmla="*/ 610 h 3298"/>
                  <a:gd name="T16" fmla="*/ 716 w 3212"/>
                  <a:gd name="T17" fmla="*/ 1337 h 3298"/>
                  <a:gd name="T18" fmla="*/ 296 w 3212"/>
                  <a:gd name="T19" fmla="*/ 1713 h 3298"/>
                  <a:gd name="T20" fmla="*/ 59 w 3212"/>
                  <a:gd name="T21" fmla="*/ 2061 h 3298"/>
                  <a:gd name="T22" fmla="*/ 0 w 3212"/>
                  <a:gd name="T23" fmla="*/ 2479 h 3298"/>
                  <a:gd name="T24" fmla="*/ 29 w 3212"/>
                  <a:gd name="T25" fmla="*/ 2758 h 3298"/>
                  <a:gd name="T26" fmla="*/ 183 w 3212"/>
                  <a:gd name="T27" fmla="*/ 2915 h 3298"/>
                  <a:gd name="T28" fmla="*/ 615 w 3212"/>
                  <a:gd name="T29" fmla="*/ 3255 h 3298"/>
                  <a:gd name="T30" fmla="*/ 886 w 3212"/>
                  <a:gd name="T31" fmla="*/ 3291 h 3298"/>
                  <a:gd name="T32" fmla="*/ 1138 w 3212"/>
                  <a:gd name="T33" fmla="*/ 3171 h 3298"/>
                  <a:gd name="T34" fmla="*/ 1808 w 3212"/>
                  <a:gd name="T35" fmla="*/ 2600 h 3298"/>
                  <a:gd name="T36" fmla="*/ 2812 w 3212"/>
                  <a:gd name="T37" fmla="*/ 1724 h 3298"/>
                  <a:gd name="T38" fmla="*/ 3103 w 3212"/>
                  <a:gd name="T39" fmla="*/ 1438 h 3298"/>
                  <a:gd name="T40" fmla="*/ 3146 w 3212"/>
                  <a:gd name="T41" fmla="*/ 1401 h 3298"/>
                  <a:gd name="T42" fmla="*/ 3193 w 3212"/>
                  <a:gd name="T43" fmla="*/ 1183 h 3298"/>
                  <a:gd name="T44" fmla="*/ 3208 w 3212"/>
                  <a:gd name="T45" fmla="*/ 620 h 3298"/>
                  <a:gd name="T46" fmla="*/ 1001 w 3212"/>
                  <a:gd name="T47" fmla="*/ 3114 h 3298"/>
                  <a:gd name="T48" fmla="*/ 881 w 3212"/>
                  <a:gd name="T49" fmla="*/ 3066 h 3298"/>
                  <a:gd name="T50" fmla="*/ 844 w 3212"/>
                  <a:gd name="T51" fmla="*/ 2610 h 3298"/>
                  <a:gd name="T52" fmla="*/ 840 w 3212"/>
                  <a:gd name="T53" fmla="*/ 2398 h 3298"/>
                  <a:gd name="T54" fmla="*/ 401 w 3212"/>
                  <a:gd name="T55" fmla="*/ 2082 h 3298"/>
                  <a:gd name="T56" fmla="*/ 241 w 3212"/>
                  <a:gd name="T57" fmla="*/ 1969 h 3298"/>
                  <a:gd name="T58" fmla="*/ 752 w 3212"/>
                  <a:gd name="T59" fmla="*/ 2141 h 3298"/>
                  <a:gd name="T60" fmla="*/ 1034 w 3212"/>
                  <a:gd name="T61" fmla="*/ 2354 h 3298"/>
                  <a:gd name="T62" fmla="*/ 1418 w 3212"/>
                  <a:gd name="T63" fmla="*/ 2074 h 3298"/>
                  <a:gd name="T64" fmla="*/ 1624 w 3212"/>
                  <a:gd name="T65" fmla="*/ 1847 h 3298"/>
                  <a:gd name="T66" fmla="*/ 1420 w 3212"/>
                  <a:gd name="T67" fmla="*/ 1596 h 3298"/>
                  <a:gd name="T68" fmla="*/ 1082 w 3212"/>
                  <a:gd name="T69" fmla="*/ 1248 h 3298"/>
                  <a:gd name="T70" fmla="*/ 1614 w 3212"/>
                  <a:gd name="T71" fmla="*/ 825 h 3298"/>
                  <a:gd name="T72" fmla="*/ 2194 w 3212"/>
                  <a:gd name="T73" fmla="*/ 338 h 3298"/>
                  <a:gd name="T74" fmla="*/ 2374 w 3212"/>
                  <a:gd name="T75" fmla="*/ 118 h 3298"/>
                  <a:gd name="T76" fmla="*/ 2661 w 3212"/>
                  <a:gd name="T77" fmla="*/ 304 h 3298"/>
                  <a:gd name="T78" fmla="*/ 2993 w 3212"/>
                  <a:gd name="T79" fmla="*/ 603 h 3298"/>
                  <a:gd name="T80" fmla="*/ 2474 w 3212"/>
                  <a:gd name="T81" fmla="*/ 1257 h 3298"/>
                  <a:gd name="T82" fmla="*/ 1732 w 3212"/>
                  <a:gd name="T83" fmla="*/ 1951 h 3298"/>
                  <a:gd name="T84" fmla="*/ 1047 w 3212"/>
                  <a:gd name="T85" fmla="*/ 2462 h 3298"/>
                  <a:gd name="T86" fmla="*/ 1012 w 3212"/>
                  <a:gd name="T87" fmla="*/ 2472 h 3298"/>
                  <a:gd name="T88" fmla="*/ 3078 w 3212"/>
                  <a:gd name="T89" fmla="*/ 1147 h 3298"/>
                  <a:gd name="T90" fmla="*/ 3067 w 3212"/>
                  <a:gd name="T91" fmla="*/ 1301 h 3298"/>
                  <a:gd name="T92" fmla="*/ 3051 w 3212"/>
                  <a:gd name="T93" fmla="*/ 1343 h 3298"/>
                  <a:gd name="T94" fmla="*/ 3018 w 3212"/>
                  <a:gd name="T95" fmla="*/ 1366 h 3298"/>
                  <a:gd name="T96" fmla="*/ 2890 w 3212"/>
                  <a:gd name="T97" fmla="*/ 1493 h 3298"/>
                  <a:gd name="T98" fmla="*/ 1823 w 3212"/>
                  <a:gd name="T99" fmla="*/ 2434 h 3298"/>
                  <a:gd name="T100" fmla="*/ 1765 w 3212"/>
                  <a:gd name="T101" fmla="*/ 2231 h 3298"/>
                  <a:gd name="T102" fmla="*/ 1749 w 3212"/>
                  <a:gd name="T103" fmla="*/ 2105 h 3298"/>
                  <a:gd name="T104" fmla="*/ 2236 w 3212"/>
                  <a:gd name="T105" fmla="*/ 1651 h 3298"/>
                  <a:gd name="T106" fmla="*/ 3095 w 3212"/>
                  <a:gd name="T107" fmla="*/ 770 h 3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212" h="3298">
                    <a:moveTo>
                      <a:pt x="3208" y="620"/>
                    </a:moveTo>
                    <a:lnTo>
                      <a:pt x="3206" y="606"/>
                    </a:lnTo>
                    <a:lnTo>
                      <a:pt x="3192" y="581"/>
                    </a:lnTo>
                    <a:lnTo>
                      <a:pt x="3169" y="566"/>
                    </a:lnTo>
                    <a:lnTo>
                      <a:pt x="3143" y="561"/>
                    </a:lnTo>
                    <a:lnTo>
                      <a:pt x="3130" y="564"/>
                    </a:lnTo>
                    <a:lnTo>
                      <a:pt x="3101" y="533"/>
                    </a:lnTo>
                    <a:lnTo>
                      <a:pt x="3035" y="475"/>
                    </a:lnTo>
                    <a:lnTo>
                      <a:pt x="3003" y="448"/>
                    </a:lnTo>
                    <a:lnTo>
                      <a:pt x="2931" y="383"/>
                    </a:lnTo>
                    <a:lnTo>
                      <a:pt x="2786" y="258"/>
                    </a:lnTo>
                    <a:lnTo>
                      <a:pt x="2711" y="199"/>
                    </a:lnTo>
                    <a:lnTo>
                      <a:pt x="2651" y="148"/>
                    </a:lnTo>
                    <a:lnTo>
                      <a:pt x="2507" y="53"/>
                    </a:lnTo>
                    <a:lnTo>
                      <a:pt x="2432" y="24"/>
                    </a:lnTo>
                    <a:lnTo>
                      <a:pt x="2384" y="19"/>
                    </a:lnTo>
                    <a:lnTo>
                      <a:pt x="2363" y="20"/>
                    </a:lnTo>
                    <a:lnTo>
                      <a:pt x="2361" y="17"/>
                    </a:lnTo>
                    <a:lnTo>
                      <a:pt x="2358" y="14"/>
                    </a:lnTo>
                    <a:lnTo>
                      <a:pt x="2347" y="4"/>
                    </a:lnTo>
                    <a:lnTo>
                      <a:pt x="2320" y="0"/>
                    </a:lnTo>
                    <a:lnTo>
                      <a:pt x="2294" y="10"/>
                    </a:lnTo>
                    <a:lnTo>
                      <a:pt x="2278" y="32"/>
                    </a:lnTo>
                    <a:lnTo>
                      <a:pt x="2278" y="47"/>
                    </a:lnTo>
                    <a:lnTo>
                      <a:pt x="2276" y="62"/>
                    </a:lnTo>
                    <a:lnTo>
                      <a:pt x="2253" y="102"/>
                    </a:lnTo>
                    <a:lnTo>
                      <a:pt x="2199" y="163"/>
                    </a:lnTo>
                    <a:lnTo>
                      <a:pt x="2171" y="190"/>
                    </a:lnTo>
                    <a:lnTo>
                      <a:pt x="2102" y="260"/>
                    </a:lnTo>
                    <a:lnTo>
                      <a:pt x="1952" y="394"/>
                    </a:lnTo>
                    <a:lnTo>
                      <a:pt x="1878" y="459"/>
                    </a:lnTo>
                    <a:lnTo>
                      <a:pt x="1698" y="610"/>
                    </a:lnTo>
                    <a:lnTo>
                      <a:pt x="1326" y="897"/>
                    </a:lnTo>
                    <a:lnTo>
                      <a:pt x="1138" y="1036"/>
                    </a:lnTo>
                    <a:lnTo>
                      <a:pt x="969" y="1157"/>
                    </a:lnTo>
                    <a:lnTo>
                      <a:pt x="716" y="1337"/>
                    </a:lnTo>
                    <a:lnTo>
                      <a:pt x="553" y="1467"/>
                    </a:lnTo>
                    <a:lnTo>
                      <a:pt x="475" y="1536"/>
                    </a:lnTo>
                    <a:lnTo>
                      <a:pt x="415" y="1592"/>
                    </a:lnTo>
                    <a:lnTo>
                      <a:pt x="296" y="1713"/>
                    </a:lnTo>
                    <a:lnTo>
                      <a:pt x="186" y="1845"/>
                    </a:lnTo>
                    <a:lnTo>
                      <a:pt x="117" y="1951"/>
                    </a:lnTo>
                    <a:lnTo>
                      <a:pt x="77" y="2024"/>
                    </a:lnTo>
                    <a:lnTo>
                      <a:pt x="59" y="2061"/>
                    </a:lnTo>
                    <a:lnTo>
                      <a:pt x="44" y="2100"/>
                    </a:lnTo>
                    <a:lnTo>
                      <a:pt x="21" y="2181"/>
                    </a:lnTo>
                    <a:lnTo>
                      <a:pt x="2" y="2306"/>
                    </a:lnTo>
                    <a:lnTo>
                      <a:pt x="0" y="2479"/>
                    </a:lnTo>
                    <a:lnTo>
                      <a:pt x="12" y="2650"/>
                    </a:lnTo>
                    <a:lnTo>
                      <a:pt x="18" y="2732"/>
                    </a:lnTo>
                    <a:lnTo>
                      <a:pt x="19" y="2742"/>
                    </a:lnTo>
                    <a:lnTo>
                      <a:pt x="29" y="2758"/>
                    </a:lnTo>
                    <a:lnTo>
                      <a:pt x="49" y="2771"/>
                    </a:lnTo>
                    <a:lnTo>
                      <a:pt x="67" y="2770"/>
                    </a:lnTo>
                    <a:lnTo>
                      <a:pt x="101" y="2817"/>
                    </a:lnTo>
                    <a:lnTo>
                      <a:pt x="183" y="2915"/>
                    </a:lnTo>
                    <a:lnTo>
                      <a:pt x="278" y="3016"/>
                    </a:lnTo>
                    <a:lnTo>
                      <a:pt x="383" y="3109"/>
                    </a:lnTo>
                    <a:lnTo>
                      <a:pt x="497" y="3193"/>
                    </a:lnTo>
                    <a:lnTo>
                      <a:pt x="615" y="3255"/>
                    </a:lnTo>
                    <a:lnTo>
                      <a:pt x="704" y="3285"/>
                    </a:lnTo>
                    <a:lnTo>
                      <a:pt x="765" y="3297"/>
                    </a:lnTo>
                    <a:lnTo>
                      <a:pt x="825" y="3298"/>
                    </a:lnTo>
                    <a:lnTo>
                      <a:pt x="886" y="3291"/>
                    </a:lnTo>
                    <a:lnTo>
                      <a:pt x="916" y="3282"/>
                    </a:lnTo>
                    <a:lnTo>
                      <a:pt x="955" y="3271"/>
                    </a:lnTo>
                    <a:lnTo>
                      <a:pt x="1030" y="3236"/>
                    </a:lnTo>
                    <a:lnTo>
                      <a:pt x="1138" y="3171"/>
                    </a:lnTo>
                    <a:lnTo>
                      <a:pt x="1342" y="3009"/>
                    </a:lnTo>
                    <a:lnTo>
                      <a:pt x="1463" y="2899"/>
                    </a:lnTo>
                    <a:lnTo>
                      <a:pt x="1634" y="2748"/>
                    </a:lnTo>
                    <a:lnTo>
                      <a:pt x="1808" y="2600"/>
                    </a:lnTo>
                    <a:lnTo>
                      <a:pt x="2017" y="2424"/>
                    </a:lnTo>
                    <a:lnTo>
                      <a:pt x="2429" y="2066"/>
                    </a:lnTo>
                    <a:lnTo>
                      <a:pt x="2633" y="1884"/>
                    </a:lnTo>
                    <a:lnTo>
                      <a:pt x="2812" y="1724"/>
                    </a:lnTo>
                    <a:lnTo>
                      <a:pt x="2987" y="1560"/>
                    </a:lnTo>
                    <a:lnTo>
                      <a:pt x="3021" y="1530"/>
                    </a:lnTo>
                    <a:lnTo>
                      <a:pt x="3075" y="1478"/>
                    </a:lnTo>
                    <a:lnTo>
                      <a:pt x="3103" y="1438"/>
                    </a:lnTo>
                    <a:lnTo>
                      <a:pt x="3111" y="1416"/>
                    </a:lnTo>
                    <a:lnTo>
                      <a:pt x="3124" y="1415"/>
                    </a:lnTo>
                    <a:lnTo>
                      <a:pt x="3134" y="1409"/>
                    </a:lnTo>
                    <a:lnTo>
                      <a:pt x="3146" y="1401"/>
                    </a:lnTo>
                    <a:lnTo>
                      <a:pt x="3163" y="1378"/>
                    </a:lnTo>
                    <a:lnTo>
                      <a:pt x="3180" y="1337"/>
                    </a:lnTo>
                    <a:lnTo>
                      <a:pt x="3192" y="1241"/>
                    </a:lnTo>
                    <a:lnTo>
                      <a:pt x="3193" y="1183"/>
                    </a:lnTo>
                    <a:lnTo>
                      <a:pt x="3202" y="1042"/>
                    </a:lnTo>
                    <a:lnTo>
                      <a:pt x="3212" y="832"/>
                    </a:lnTo>
                    <a:lnTo>
                      <a:pt x="3212" y="691"/>
                    </a:lnTo>
                    <a:lnTo>
                      <a:pt x="3208" y="620"/>
                    </a:lnTo>
                    <a:close/>
                    <a:moveTo>
                      <a:pt x="1004" y="2495"/>
                    </a:moveTo>
                    <a:lnTo>
                      <a:pt x="998" y="2649"/>
                    </a:lnTo>
                    <a:lnTo>
                      <a:pt x="999" y="2958"/>
                    </a:lnTo>
                    <a:lnTo>
                      <a:pt x="1001" y="3114"/>
                    </a:lnTo>
                    <a:lnTo>
                      <a:pt x="942" y="3145"/>
                    </a:lnTo>
                    <a:lnTo>
                      <a:pt x="880" y="3170"/>
                    </a:lnTo>
                    <a:lnTo>
                      <a:pt x="884" y="3137"/>
                    </a:lnTo>
                    <a:lnTo>
                      <a:pt x="881" y="3066"/>
                    </a:lnTo>
                    <a:lnTo>
                      <a:pt x="868" y="2961"/>
                    </a:lnTo>
                    <a:lnTo>
                      <a:pt x="860" y="2895"/>
                    </a:lnTo>
                    <a:lnTo>
                      <a:pt x="850" y="2780"/>
                    </a:lnTo>
                    <a:lnTo>
                      <a:pt x="844" y="2610"/>
                    </a:lnTo>
                    <a:lnTo>
                      <a:pt x="850" y="2495"/>
                    </a:lnTo>
                    <a:lnTo>
                      <a:pt x="857" y="2439"/>
                    </a:lnTo>
                    <a:lnTo>
                      <a:pt x="856" y="2424"/>
                    </a:lnTo>
                    <a:lnTo>
                      <a:pt x="840" y="2398"/>
                    </a:lnTo>
                    <a:lnTo>
                      <a:pt x="828" y="2390"/>
                    </a:lnTo>
                    <a:lnTo>
                      <a:pt x="717" y="2318"/>
                    </a:lnTo>
                    <a:lnTo>
                      <a:pt x="506" y="2162"/>
                    </a:lnTo>
                    <a:lnTo>
                      <a:pt x="401" y="2082"/>
                    </a:lnTo>
                    <a:lnTo>
                      <a:pt x="382" y="2064"/>
                    </a:lnTo>
                    <a:lnTo>
                      <a:pt x="314" y="2010"/>
                    </a:lnTo>
                    <a:lnTo>
                      <a:pt x="264" y="1978"/>
                    </a:lnTo>
                    <a:lnTo>
                      <a:pt x="241" y="1969"/>
                    </a:lnTo>
                    <a:lnTo>
                      <a:pt x="294" y="1899"/>
                    </a:lnTo>
                    <a:lnTo>
                      <a:pt x="350" y="1830"/>
                    </a:lnTo>
                    <a:lnTo>
                      <a:pt x="510" y="1955"/>
                    </a:lnTo>
                    <a:lnTo>
                      <a:pt x="752" y="2141"/>
                    </a:lnTo>
                    <a:lnTo>
                      <a:pt x="909" y="2270"/>
                    </a:lnTo>
                    <a:lnTo>
                      <a:pt x="985" y="2338"/>
                    </a:lnTo>
                    <a:lnTo>
                      <a:pt x="999" y="2349"/>
                    </a:lnTo>
                    <a:lnTo>
                      <a:pt x="1034" y="2354"/>
                    </a:lnTo>
                    <a:lnTo>
                      <a:pt x="1053" y="2346"/>
                    </a:lnTo>
                    <a:lnTo>
                      <a:pt x="1132" y="2302"/>
                    </a:lnTo>
                    <a:lnTo>
                      <a:pt x="1280" y="2195"/>
                    </a:lnTo>
                    <a:lnTo>
                      <a:pt x="1418" y="2074"/>
                    </a:lnTo>
                    <a:lnTo>
                      <a:pt x="1548" y="1943"/>
                    </a:lnTo>
                    <a:lnTo>
                      <a:pt x="1610" y="1877"/>
                    </a:lnTo>
                    <a:lnTo>
                      <a:pt x="1617" y="1868"/>
                    </a:lnTo>
                    <a:lnTo>
                      <a:pt x="1624" y="1847"/>
                    </a:lnTo>
                    <a:lnTo>
                      <a:pt x="1626" y="1827"/>
                    </a:lnTo>
                    <a:lnTo>
                      <a:pt x="1617" y="1807"/>
                    </a:lnTo>
                    <a:lnTo>
                      <a:pt x="1610" y="1796"/>
                    </a:lnTo>
                    <a:lnTo>
                      <a:pt x="1420" y="1596"/>
                    </a:lnTo>
                    <a:lnTo>
                      <a:pt x="1231" y="1395"/>
                    </a:lnTo>
                    <a:lnTo>
                      <a:pt x="1201" y="1360"/>
                    </a:lnTo>
                    <a:lnTo>
                      <a:pt x="1132" y="1288"/>
                    </a:lnTo>
                    <a:lnTo>
                      <a:pt x="1082" y="1248"/>
                    </a:lnTo>
                    <a:lnTo>
                      <a:pt x="1056" y="1235"/>
                    </a:lnTo>
                    <a:lnTo>
                      <a:pt x="1244" y="1103"/>
                    </a:lnTo>
                    <a:lnTo>
                      <a:pt x="1430" y="964"/>
                    </a:lnTo>
                    <a:lnTo>
                      <a:pt x="1614" y="825"/>
                    </a:lnTo>
                    <a:lnTo>
                      <a:pt x="1885" y="607"/>
                    </a:lnTo>
                    <a:lnTo>
                      <a:pt x="2060" y="458"/>
                    </a:lnTo>
                    <a:lnTo>
                      <a:pt x="2145" y="380"/>
                    </a:lnTo>
                    <a:lnTo>
                      <a:pt x="2194" y="338"/>
                    </a:lnTo>
                    <a:lnTo>
                      <a:pt x="2299" y="235"/>
                    </a:lnTo>
                    <a:lnTo>
                      <a:pt x="2344" y="177"/>
                    </a:lnTo>
                    <a:lnTo>
                      <a:pt x="2367" y="138"/>
                    </a:lnTo>
                    <a:lnTo>
                      <a:pt x="2374" y="118"/>
                    </a:lnTo>
                    <a:lnTo>
                      <a:pt x="2422" y="140"/>
                    </a:lnTo>
                    <a:lnTo>
                      <a:pt x="2466" y="163"/>
                    </a:lnTo>
                    <a:lnTo>
                      <a:pt x="2534" y="206"/>
                    </a:lnTo>
                    <a:lnTo>
                      <a:pt x="2661" y="304"/>
                    </a:lnTo>
                    <a:lnTo>
                      <a:pt x="2721" y="354"/>
                    </a:lnTo>
                    <a:lnTo>
                      <a:pt x="2833" y="453"/>
                    </a:lnTo>
                    <a:lnTo>
                      <a:pt x="2944" y="554"/>
                    </a:lnTo>
                    <a:lnTo>
                      <a:pt x="2993" y="603"/>
                    </a:lnTo>
                    <a:lnTo>
                      <a:pt x="3048" y="646"/>
                    </a:lnTo>
                    <a:lnTo>
                      <a:pt x="2937" y="771"/>
                    </a:lnTo>
                    <a:lnTo>
                      <a:pt x="2708" y="1016"/>
                    </a:lnTo>
                    <a:lnTo>
                      <a:pt x="2474" y="1257"/>
                    </a:lnTo>
                    <a:lnTo>
                      <a:pt x="2233" y="1490"/>
                    </a:lnTo>
                    <a:lnTo>
                      <a:pt x="2112" y="1605"/>
                    </a:lnTo>
                    <a:lnTo>
                      <a:pt x="1987" y="1720"/>
                    </a:lnTo>
                    <a:lnTo>
                      <a:pt x="1732" y="1951"/>
                    </a:lnTo>
                    <a:lnTo>
                      <a:pt x="1467" y="2169"/>
                    </a:lnTo>
                    <a:lnTo>
                      <a:pt x="1261" y="2322"/>
                    </a:lnTo>
                    <a:lnTo>
                      <a:pt x="1120" y="2417"/>
                    </a:lnTo>
                    <a:lnTo>
                      <a:pt x="1047" y="2462"/>
                    </a:lnTo>
                    <a:lnTo>
                      <a:pt x="1047" y="2462"/>
                    </a:lnTo>
                    <a:lnTo>
                      <a:pt x="1047" y="2463"/>
                    </a:lnTo>
                    <a:lnTo>
                      <a:pt x="1033" y="2460"/>
                    </a:lnTo>
                    <a:lnTo>
                      <a:pt x="1012" y="2472"/>
                    </a:lnTo>
                    <a:lnTo>
                      <a:pt x="1005" y="2485"/>
                    </a:lnTo>
                    <a:lnTo>
                      <a:pt x="1004" y="2495"/>
                    </a:lnTo>
                    <a:close/>
                    <a:moveTo>
                      <a:pt x="3082" y="1081"/>
                    </a:moveTo>
                    <a:lnTo>
                      <a:pt x="3078" y="1147"/>
                    </a:lnTo>
                    <a:lnTo>
                      <a:pt x="3074" y="1213"/>
                    </a:lnTo>
                    <a:lnTo>
                      <a:pt x="3072" y="1247"/>
                    </a:lnTo>
                    <a:lnTo>
                      <a:pt x="3069" y="1280"/>
                    </a:lnTo>
                    <a:lnTo>
                      <a:pt x="3067" y="1301"/>
                    </a:lnTo>
                    <a:lnTo>
                      <a:pt x="3065" y="1316"/>
                    </a:lnTo>
                    <a:lnTo>
                      <a:pt x="3059" y="1320"/>
                    </a:lnTo>
                    <a:lnTo>
                      <a:pt x="3052" y="1334"/>
                    </a:lnTo>
                    <a:lnTo>
                      <a:pt x="3051" y="1343"/>
                    </a:lnTo>
                    <a:lnTo>
                      <a:pt x="3038" y="1349"/>
                    </a:lnTo>
                    <a:lnTo>
                      <a:pt x="3018" y="1372"/>
                    </a:lnTo>
                    <a:lnTo>
                      <a:pt x="3016" y="1389"/>
                    </a:lnTo>
                    <a:lnTo>
                      <a:pt x="3018" y="1366"/>
                    </a:lnTo>
                    <a:lnTo>
                      <a:pt x="3010" y="1369"/>
                    </a:lnTo>
                    <a:lnTo>
                      <a:pt x="2990" y="1393"/>
                    </a:lnTo>
                    <a:lnTo>
                      <a:pt x="2941" y="1444"/>
                    </a:lnTo>
                    <a:lnTo>
                      <a:pt x="2890" y="1493"/>
                    </a:lnTo>
                    <a:lnTo>
                      <a:pt x="2734" y="1637"/>
                    </a:lnTo>
                    <a:lnTo>
                      <a:pt x="2574" y="1779"/>
                    </a:lnTo>
                    <a:lnTo>
                      <a:pt x="2201" y="2110"/>
                    </a:lnTo>
                    <a:lnTo>
                      <a:pt x="1823" y="2434"/>
                    </a:lnTo>
                    <a:lnTo>
                      <a:pt x="1804" y="2451"/>
                    </a:lnTo>
                    <a:lnTo>
                      <a:pt x="1785" y="2467"/>
                    </a:lnTo>
                    <a:lnTo>
                      <a:pt x="1778" y="2349"/>
                    </a:lnTo>
                    <a:lnTo>
                      <a:pt x="1765" y="2231"/>
                    </a:lnTo>
                    <a:lnTo>
                      <a:pt x="1764" y="2181"/>
                    </a:lnTo>
                    <a:lnTo>
                      <a:pt x="1765" y="2130"/>
                    </a:lnTo>
                    <a:lnTo>
                      <a:pt x="1764" y="2118"/>
                    </a:lnTo>
                    <a:lnTo>
                      <a:pt x="1749" y="2105"/>
                    </a:lnTo>
                    <a:lnTo>
                      <a:pt x="1739" y="2103"/>
                    </a:lnTo>
                    <a:lnTo>
                      <a:pt x="1927" y="1936"/>
                    </a:lnTo>
                    <a:lnTo>
                      <a:pt x="2106" y="1769"/>
                    </a:lnTo>
                    <a:lnTo>
                      <a:pt x="2236" y="1651"/>
                    </a:lnTo>
                    <a:lnTo>
                      <a:pt x="2489" y="1406"/>
                    </a:lnTo>
                    <a:lnTo>
                      <a:pt x="2737" y="1157"/>
                    </a:lnTo>
                    <a:lnTo>
                      <a:pt x="2977" y="901"/>
                    </a:lnTo>
                    <a:lnTo>
                      <a:pt x="3095" y="770"/>
                    </a:lnTo>
                    <a:lnTo>
                      <a:pt x="3093" y="926"/>
                    </a:lnTo>
                    <a:lnTo>
                      <a:pt x="3082" y="10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white"/>
                  </a:solidFill>
                  <a:latin typeface="Noto Sans TC Medium" panose="020B0600000000000000" pitchFamily="34" charset="-128"/>
                </a:endParaRPr>
              </a:p>
            </p:txBody>
          </p:sp>
          <p:sp>
            <p:nvSpPr>
              <p:cNvPr id="38" name="Freeform 18">
                <a:extLst>
                  <a:ext uri="{FF2B5EF4-FFF2-40B4-BE49-F238E27FC236}">
                    <a16:creationId xmlns:a16="http://schemas.microsoft.com/office/drawing/2014/main" id="{F3DEED97-16CB-40A7-BAF6-D821967D7A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98" y="2746"/>
                <a:ext cx="212" cy="132"/>
              </a:xfrm>
              <a:custGeom>
                <a:avLst/>
                <a:gdLst>
                  <a:gd name="T0" fmla="*/ 544 w 635"/>
                  <a:gd name="T1" fmla="*/ 0 h 398"/>
                  <a:gd name="T2" fmla="*/ 504 w 635"/>
                  <a:gd name="T3" fmla="*/ 18 h 398"/>
                  <a:gd name="T4" fmla="*/ 496 w 635"/>
                  <a:gd name="T5" fmla="*/ 52 h 398"/>
                  <a:gd name="T6" fmla="*/ 530 w 635"/>
                  <a:gd name="T7" fmla="*/ 177 h 398"/>
                  <a:gd name="T8" fmla="*/ 515 w 635"/>
                  <a:gd name="T9" fmla="*/ 226 h 398"/>
                  <a:gd name="T10" fmla="*/ 478 w 635"/>
                  <a:gd name="T11" fmla="*/ 262 h 398"/>
                  <a:gd name="T12" fmla="*/ 403 w 635"/>
                  <a:gd name="T13" fmla="*/ 291 h 398"/>
                  <a:gd name="T14" fmla="*/ 352 w 635"/>
                  <a:gd name="T15" fmla="*/ 272 h 398"/>
                  <a:gd name="T16" fmla="*/ 332 w 635"/>
                  <a:gd name="T17" fmla="*/ 226 h 398"/>
                  <a:gd name="T18" fmla="*/ 331 w 635"/>
                  <a:gd name="T19" fmla="*/ 198 h 398"/>
                  <a:gd name="T20" fmla="*/ 303 w 635"/>
                  <a:gd name="T21" fmla="*/ 164 h 398"/>
                  <a:gd name="T22" fmla="*/ 246 w 635"/>
                  <a:gd name="T23" fmla="*/ 180 h 398"/>
                  <a:gd name="T24" fmla="*/ 236 w 635"/>
                  <a:gd name="T25" fmla="*/ 209 h 398"/>
                  <a:gd name="T26" fmla="*/ 220 w 635"/>
                  <a:gd name="T27" fmla="*/ 268 h 398"/>
                  <a:gd name="T28" fmla="*/ 160 w 635"/>
                  <a:gd name="T29" fmla="*/ 310 h 398"/>
                  <a:gd name="T30" fmla="*/ 122 w 635"/>
                  <a:gd name="T31" fmla="*/ 304 h 398"/>
                  <a:gd name="T32" fmla="*/ 83 w 635"/>
                  <a:gd name="T33" fmla="*/ 270 h 398"/>
                  <a:gd name="T34" fmla="*/ 83 w 635"/>
                  <a:gd name="T35" fmla="*/ 182 h 398"/>
                  <a:gd name="T36" fmla="*/ 90 w 635"/>
                  <a:gd name="T37" fmla="*/ 149 h 398"/>
                  <a:gd name="T38" fmla="*/ 62 w 635"/>
                  <a:gd name="T39" fmla="*/ 126 h 398"/>
                  <a:gd name="T40" fmla="*/ 34 w 635"/>
                  <a:gd name="T41" fmla="*/ 139 h 398"/>
                  <a:gd name="T42" fmla="*/ 7 w 635"/>
                  <a:gd name="T43" fmla="*/ 193 h 398"/>
                  <a:gd name="T44" fmla="*/ 3 w 635"/>
                  <a:gd name="T45" fmla="*/ 268 h 398"/>
                  <a:gd name="T46" fmla="*/ 31 w 635"/>
                  <a:gd name="T47" fmla="*/ 336 h 398"/>
                  <a:gd name="T48" fmla="*/ 93 w 635"/>
                  <a:gd name="T49" fmla="*/ 383 h 398"/>
                  <a:gd name="T50" fmla="*/ 139 w 635"/>
                  <a:gd name="T51" fmla="*/ 398 h 398"/>
                  <a:gd name="T52" fmla="*/ 229 w 635"/>
                  <a:gd name="T53" fmla="*/ 383 h 398"/>
                  <a:gd name="T54" fmla="*/ 279 w 635"/>
                  <a:gd name="T55" fmla="*/ 339 h 398"/>
                  <a:gd name="T56" fmla="*/ 350 w 635"/>
                  <a:gd name="T57" fmla="*/ 379 h 398"/>
                  <a:gd name="T58" fmla="*/ 470 w 635"/>
                  <a:gd name="T59" fmla="*/ 375 h 398"/>
                  <a:gd name="T60" fmla="*/ 527 w 635"/>
                  <a:gd name="T61" fmla="*/ 350 h 398"/>
                  <a:gd name="T62" fmla="*/ 600 w 635"/>
                  <a:gd name="T63" fmla="*/ 271 h 398"/>
                  <a:gd name="T64" fmla="*/ 635 w 635"/>
                  <a:gd name="T65" fmla="*/ 166 h 398"/>
                  <a:gd name="T66" fmla="*/ 614 w 635"/>
                  <a:gd name="T67" fmla="*/ 64 h 398"/>
                  <a:gd name="T68" fmla="*/ 555 w 635"/>
                  <a:gd name="T69" fmla="*/ 6 h 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635" h="398">
                    <a:moveTo>
                      <a:pt x="555" y="6"/>
                    </a:moveTo>
                    <a:lnTo>
                      <a:pt x="544" y="0"/>
                    </a:lnTo>
                    <a:lnTo>
                      <a:pt x="521" y="3"/>
                    </a:lnTo>
                    <a:lnTo>
                      <a:pt x="504" y="18"/>
                    </a:lnTo>
                    <a:lnTo>
                      <a:pt x="495" y="39"/>
                    </a:lnTo>
                    <a:lnTo>
                      <a:pt x="496" y="52"/>
                    </a:lnTo>
                    <a:lnTo>
                      <a:pt x="514" y="113"/>
                    </a:lnTo>
                    <a:lnTo>
                      <a:pt x="530" y="177"/>
                    </a:lnTo>
                    <a:lnTo>
                      <a:pt x="527" y="202"/>
                    </a:lnTo>
                    <a:lnTo>
                      <a:pt x="515" y="226"/>
                    </a:lnTo>
                    <a:lnTo>
                      <a:pt x="494" y="251"/>
                    </a:lnTo>
                    <a:lnTo>
                      <a:pt x="478" y="262"/>
                    </a:lnTo>
                    <a:lnTo>
                      <a:pt x="453" y="278"/>
                    </a:lnTo>
                    <a:lnTo>
                      <a:pt x="403" y="291"/>
                    </a:lnTo>
                    <a:lnTo>
                      <a:pt x="370" y="284"/>
                    </a:lnTo>
                    <a:lnTo>
                      <a:pt x="352" y="272"/>
                    </a:lnTo>
                    <a:lnTo>
                      <a:pt x="339" y="252"/>
                    </a:lnTo>
                    <a:lnTo>
                      <a:pt x="332" y="226"/>
                    </a:lnTo>
                    <a:lnTo>
                      <a:pt x="332" y="209"/>
                    </a:lnTo>
                    <a:lnTo>
                      <a:pt x="331" y="198"/>
                    </a:lnTo>
                    <a:lnTo>
                      <a:pt x="324" y="180"/>
                    </a:lnTo>
                    <a:lnTo>
                      <a:pt x="303" y="164"/>
                    </a:lnTo>
                    <a:lnTo>
                      <a:pt x="268" y="164"/>
                    </a:lnTo>
                    <a:lnTo>
                      <a:pt x="246" y="180"/>
                    </a:lnTo>
                    <a:lnTo>
                      <a:pt x="237" y="198"/>
                    </a:lnTo>
                    <a:lnTo>
                      <a:pt x="236" y="209"/>
                    </a:lnTo>
                    <a:lnTo>
                      <a:pt x="233" y="231"/>
                    </a:lnTo>
                    <a:lnTo>
                      <a:pt x="220" y="268"/>
                    </a:lnTo>
                    <a:lnTo>
                      <a:pt x="196" y="297"/>
                    </a:lnTo>
                    <a:lnTo>
                      <a:pt x="160" y="310"/>
                    </a:lnTo>
                    <a:lnTo>
                      <a:pt x="137" y="307"/>
                    </a:lnTo>
                    <a:lnTo>
                      <a:pt x="122" y="304"/>
                    </a:lnTo>
                    <a:lnTo>
                      <a:pt x="102" y="294"/>
                    </a:lnTo>
                    <a:lnTo>
                      <a:pt x="83" y="270"/>
                    </a:lnTo>
                    <a:lnTo>
                      <a:pt x="76" y="228"/>
                    </a:lnTo>
                    <a:lnTo>
                      <a:pt x="83" y="182"/>
                    </a:lnTo>
                    <a:lnTo>
                      <a:pt x="88" y="162"/>
                    </a:lnTo>
                    <a:lnTo>
                      <a:pt x="90" y="149"/>
                    </a:lnTo>
                    <a:lnTo>
                      <a:pt x="80" y="131"/>
                    </a:lnTo>
                    <a:lnTo>
                      <a:pt x="62" y="126"/>
                    </a:lnTo>
                    <a:lnTo>
                      <a:pt x="43" y="130"/>
                    </a:lnTo>
                    <a:lnTo>
                      <a:pt x="34" y="139"/>
                    </a:lnTo>
                    <a:lnTo>
                      <a:pt x="23" y="157"/>
                    </a:lnTo>
                    <a:lnTo>
                      <a:pt x="7" y="193"/>
                    </a:lnTo>
                    <a:lnTo>
                      <a:pt x="0" y="232"/>
                    </a:lnTo>
                    <a:lnTo>
                      <a:pt x="3" y="268"/>
                    </a:lnTo>
                    <a:lnTo>
                      <a:pt x="13" y="304"/>
                    </a:lnTo>
                    <a:lnTo>
                      <a:pt x="31" y="336"/>
                    </a:lnTo>
                    <a:lnTo>
                      <a:pt x="59" y="362"/>
                    </a:lnTo>
                    <a:lnTo>
                      <a:pt x="93" y="383"/>
                    </a:lnTo>
                    <a:lnTo>
                      <a:pt x="113" y="390"/>
                    </a:lnTo>
                    <a:lnTo>
                      <a:pt x="139" y="398"/>
                    </a:lnTo>
                    <a:lnTo>
                      <a:pt x="187" y="398"/>
                    </a:lnTo>
                    <a:lnTo>
                      <a:pt x="229" y="383"/>
                    </a:lnTo>
                    <a:lnTo>
                      <a:pt x="265" y="356"/>
                    </a:lnTo>
                    <a:lnTo>
                      <a:pt x="279" y="339"/>
                    </a:lnTo>
                    <a:lnTo>
                      <a:pt x="299" y="356"/>
                    </a:lnTo>
                    <a:lnTo>
                      <a:pt x="350" y="379"/>
                    </a:lnTo>
                    <a:lnTo>
                      <a:pt x="409" y="386"/>
                    </a:lnTo>
                    <a:lnTo>
                      <a:pt x="470" y="375"/>
                    </a:lnTo>
                    <a:lnTo>
                      <a:pt x="502" y="362"/>
                    </a:lnTo>
                    <a:lnTo>
                      <a:pt x="527" y="350"/>
                    </a:lnTo>
                    <a:lnTo>
                      <a:pt x="567" y="316"/>
                    </a:lnTo>
                    <a:lnTo>
                      <a:pt x="600" y="271"/>
                    </a:lnTo>
                    <a:lnTo>
                      <a:pt x="623" y="221"/>
                    </a:lnTo>
                    <a:lnTo>
                      <a:pt x="635" y="166"/>
                    </a:lnTo>
                    <a:lnTo>
                      <a:pt x="632" y="113"/>
                    </a:lnTo>
                    <a:lnTo>
                      <a:pt x="614" y="64"/>
                    </a:lnTo>
                    <a:lnTo>
                      <a:pt x="581" y="23"/>
                    </a:lnTo>
                    <a:lnTo>
                      <a:pt x="555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white"/>
                  </a:solidFill>
                  <a:latin typeface="Noto Sans TC Medium" panose="020B0600000000000000" pitchFamily="34" charset="-128"/>
                </a:endParaRPr>
              </a:p>
            </p:txBody>
          </p:sp>
          <p:sp>
            <p:nvSpPr>
              <p:cNvPr id="39" name="Freeform 19">
                <a:extLst>
                  <a:ext uri="{FF2B5EF4-FFF2-40B4-BE49-F238E27FC236}">
                    <a16:creationId xmlns:a16="http://schemas.microsoft.com/office/drawing/2014/main" id="{F95D0993-DCC4-5383-0FE2-AB3EA034EF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55" y="2515"/>
                <a:ext cx="176" cy="179"/>
              </a:xfrm>
              <a:custGeom>
                <a:avLst/>
                <a:gdLst>
                  <a:gd name="T0" fmla="*/ 301 w 528"/>
                  <a:gd name="T1" fmla="*/ 1 h 538"/>
                  <a:gd name="T2" fmla="*/ 268 w 528"/>
                  <a:gd name="T3" fmla="*/ 27 h 538"/>
                  <a:gd name="T4" fmla="*/ 273 w 528"/>
                  <a:gd name="T5" fmla="*/ 82 h 538"/>
                  <a:gd name="T6" fmla="*/ 298 w 528"/>
                  <a:gd name="T7" fmla="*/ 95 h 538"/>
                  <a:gd name="T8" fmla="*/ 373 w 528"/>
                  <a:gd name="T9" fmla="*/ 112 h 538"/>
                  <a:gd name="T10" fmla="*/ 419 w 528"/>
                  <a:gd name="T11" fmla="*/ 145 h 538"/>
                  <a:gd name="T12" fmla="*/ 423 w 528"/>
                  <a:gd name="T13" fmla="*/ 191 h 538"/>
                  <a:gd name="T14" fmla="*/ 409 w 528"/>
                  <a:gd name="T15" fmla="*/ 220 h 538"/>
                  <a:gd name="T16" fmla="*/ 357 w 528"/>
                  <a:gd name="T17" fmla="*/ 265 h 538"/>
                  <a:gd name="T18" fmla="*/ 245 w 528"/>
                  <a:gd name="T19" fmla="*/ 269 h 538"/>
                  <a:gd name="T20" fmla="*/ 207 w 528"/>
                  <a:gd name="T21" fmla="*/ 256 h 538"/>
                  <a:gd name="T22" fmla="*/ 188 w 528"/>
                  <a:gd name="T23" fmla="*/ 250 h 538"/>
                  <a:gd name="T24" fmla="*/ 150 w 528"/>
                  <a:gd name="T25" fmla="*/ 268 h 538"/>
                  <a:gd name="T26" fmla="*/ 141 w 528"/>
                  <a:gd name="T27" fmla="*/ 324 h 538"/>
                  <a:gd name="T28" fmla="*/ 161 w 528"/>
                  <a:gd name="T29" fmla="*/ 341 h 538"/>
                  <a:gd name="T30" fmla="*/ 173 w 528"/>
                  <a:gd name="T31" fmla="*/ 347 h 538"/>
                  <a:gd name="T32" fmla="*/ 178 w 528"/>
                  <a:gd name="T33" fmla="*/ 348 h 538"/>
                  <a:gd name="T34" fmla="*/ 184 w 528"/>
                  <a:gd name="T35" fmla="*/ 351 h 538"/>
                  <a:gd name="T36" fmla="*/ 220 w 528"/>
                  <a:gd name="T37" fmla="*/ 367 h 538"/>
                  <a:gd name="T38" fmla="*/ 243 w 528"/>
                  <a:gd name="T39" fmla="*/ 399 h 538"/>
                  <a:gd name="T40" fmla="*/ 180 w 528"/>
                  <a:gd name="T41" fmla="*/ 443 h 538"/>
                  <a:gd name="T42" fmla="*/ 131 w 528"/>
                  <a:gd name="T43" fmla="*/ 456 h 538"/>
                  <a:gd name="T44" fmla="*/ 62 w 528"/>
                  <a:gd name="T45" fmla="*/ 456 h 538"/>
                  <a:gd name="T46" fmla="*/ 50 w 528"/>
                  <a:gd name="T47" fmla="*/ 443 h 538"/>
                  <a:gd name="T48" fmla="*/ 10 w 528"/>
                  <a:gd name="T49" fmla="*/ 446 h 538"/>
                  <a:gd name="T50" fmla="*/ 3 w 528"/>
                  <a:gd name="T51" fmla="*/ 475 h 538"/>
                  <a:gd name="T52" fmla="*/ 45 w 528"/>
                  <a:gd name="T53" fmla="*/ 525 h 538"/>
                  <a:gd name="T54" fmla="*/ 134 w 528"/>
                  <a:gd name="T55" fmla="*/ 538 h 538"/>
                  <a:gd name="T56" fmla="*/ 190 w 528"/>
                  <a:gd name="T57" fmla="*/ 528 h 538"/>
                  <a:gd name="T58" fmla="*/ 302 w 528"/>
                  <a:gd name="T59" fmla="*/ 465 h 538"/>
                  <a:gd name="T60" fmla="*/ 355 w 528"/>
                  <a:gd name="T61" fmla="*/ 383 h 538"/>
                  <a:gd name="T62" fmla="*/ 357 w 528"/>
                  <a:gd name="T63" fmla="*/ 366 h 538"/>
                  <a:gd name="T64" fmla="*/ 425 w 528"/>
                  <a:gd name="T65" fmla="*/ 341 h 538"/>
                  <a:gd name="T66" fmla="*/ 497 w 528"/>
                  <a:gd name="T67" fmla="*/ 271 h 538"/>
                  <a:gd name="T68" fmla="*/ 520 w 528"/>
                  <a:gd name="T69" fmla="*/ 220 h 538"/>
                  <a:gd name="T70" fmla="*/ 520 w 528"/>
                  <a:gd name="T71" fmla="*/ 127 h 538"/>
                  <a:gd name="T72" fmla="*/ 469 w 528"/>
                  <a:gd name="T73" fmla="*/ 53 h 538"/>
                  <a:gd name="T74" fmla="*/ 384 w 528"/>
                  <a:gd name="T75" fmla="*/ 9 h 538"/>
                  <a:gd name="T76" fmla="*/ 311 w 528"/>
                  <a:gd name="T77" fmla="*/ 0 h 5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28" h="538">
                    <a:moveTo>
                      <a:pt x="311" y="0"/>
                    </a:moveTo>
                    <a:lnTo>
                      <a:pt x="301" y="1"/>
                    </a:lnTo>
                    <a:lnTo>
                      <a:pt x="285" y="9"/>
                    </a:lnTo>
                    <a:lnTo>
                      <a:pt x="268" y="27"/>
                    </a:lnTo>
                    <a:lnTo>
                      <a:pt x="263" y="60"/>
                    </a:lnTo>
                    <a:lnTo>
                      <a:pt x="273" y="82"/>
                    </a:lnTo>
                    <a:lnTo>
                      <a:pt x="288" y="92"/>
                    </a:lnTo>
                    <a:lnTo>
                      <a:pt x="298" y="95"/>
                    </a:lnTo>
                    <a:lnTo>
                      <a:pt x="321" y="99"/>
                    </a:lnTo>
                    <a:lnTo>
                      <a:pt x="373" y="112"/>
                    </a:lnTo>
                    <a:lnTo>
                      <a:pt x="404" y="129"/>
                    </a:lnTo>
                    <a:lnTo>
                      <a:pt x="419" y="145"/>
                    </a:lnTo>
                    <a:lnTo>
                      <a:pt x="426" y="165"/>
                    </a:lnTo>
                    <a:lnTo>
                      <a:pt x="423" y="191"/>
                    </a:lnTo>
                    <a:lnTo>
                      <a:pt x="416" y="206"/>
                    </a:lnTo>
                    <a:lnTo>
                      <a:pt x="409" y="220"/>
                    </a:lnTo>
                    <a:lnTo>
                      <a:pt x="391" y="242"/>
                    </a:lnTo>
                    <a:lnTo>
                      <a:pt x="357" y="265"/>
                    </a:lnTo>
                    <a:lnTo>
                      <a:pt x="302" y="276"/>
                    </a:lnTo>
                    <a:lnTo>
                      <a:pt x="245" y="269"/>
                    </a:lnTo>
                    <a:lnTo>
                      <a:pt x="217" y="260"/>
                    </a:lnTo>
                    <a:lnTo>
                      <a:pt x="207" y="256"/>
                    </a:lnTo>
                    <a:lnTo>
                      <a:pt x="199" y="253"/>
                    </a:lnTo>
                    <a:lnTo>
                      <a:pt x="188" y="250"/>
                    </a:lnTo>
                    <a:lnTo>
                      <a:pt x="171" y="253"/>
                    </a:lnTo>
                    <a:lnTo>
                      <a:pt x="150" y="268"/>
                    </a:lnTo>
                    <a:lnTo>
                      <a:pt x="135" y="299"/>
                    </a:lnTo>
                    <a:lnTo>
                      <a:pt x="141" y="324"/>
                    </a:lnTo>
                    <a:lnTo>
                      <a:pt x="151" y="337"/>
                    </a:lnTo>
                    <a:lnTo>
                      <a:pt x="161" y="341"/>
                    </a:lnTo>
                    <a:lnTo>
                      <a:pt x="167" y="344"/>
                    </a:lnTo>
                    <a:lnTo>
                      <a:pt x="173" y="347"/>
                    </a:lnTo>
                    <a:lnTo>
                      <a:pt x="173" y="347"/>
                    </a:lnTo>
                    <a:lnTo>
                      <a:pt x="178" y="348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220" y="367"/>
                    </a:lnTo>
                    <a:lnTo>
                      <a:pt x="252" y="386"/>
                    </a:lnTo>
                    <a:lnTo>
                      <a:pt x="243" y="399"/>
                    </a:lnTo>
                    <a:lnTo>
                      <a:pt x="220" y="420"/>
                    </a:lnTo>
                    <a:lnTo>
                      <a:pt x="180" y="443"/>
                    </a:lnTo>
                    <a:lnTo>
                      <a:pt x="150" y="452"/>
                    </a:lnTo>
                    <a:lnTo>
                      <a:pt x="131" y="456"/>
                    </a:lnTo>
                    <a:lnTo>
                      <a:pt x="85" y="459"/>
                    </a:lnTo>
                    <a:lnTo>
                      <a:pt x="62" y="456"/>
                    </a:lnTo>
                    <a:lnTo>
                      <a:pt x="57" y="453"/>
                    </a:lnTo>
                    <a:lnTo>
                      <a:pt x="50" y="443"/>
                    </a:lnTo>
                    <a:lnTo>
                      <a:pt x="30" y="438"/>
                    </a:lnTo>
                    <a:lnTo>
                      <a:pt x="10" y="446"/>
                    </a:lnTo>
                    <a:lnTo>
                      <a:pt x="0" y="463"/>
                    </a:lnTo>
                    <a:lnTo>
                      <a:pt x="3" y="475"/>
                    </a:lnTo>
                    <a:lnTo>
                      <a:pt x="13" y="498"/>
                    </a:lnTo>
                    <a:lnTo>
                      <a:pt x="45" y="525"/>
                    </a:lnTo>
                    <a:lnTo>
                      <a:pt x="88" y="537"/>
                    </a:lnTo>
                    <a:lnTo>
                      <a:pt x="134" y="538"/>
                    </a:lnTo>
                    <a:lnTo>
                      <a:pt x="155" y="534"/>
                    </a:lnTo>
                    <a:lnTo>
                      <a:pt x="190" y="528"/>
                    </a:lnTo>
                    <a:lnTo>
                      <a:pt x="250" y="504"/>
                    </a:lnTo>
                    <a:lnTo>
                      <a:pt x="302" y="465"/>
                    </a:lnTo>
                    <a:lnTo>
                      <a:pt x="341" y="414"/>
                    </a:lnTo>
                    <a:lnTo>
                      <a:pt x="355" y="383"/>
                    </a:lnTo>
                    <a:lnTo>
                      <a:pt x="358" y="374"/>
                    </a:lnTo>
                    <a:lnTo>
                      <a:pt x="357" y="366"/>
                    </a:lnTo>
                    <a:lnTo>
                      <a:pt x="381" y="360"/>
                    </a:lnTo>
                    <a:lnTo>
                      <a:pt x="425" y="341"/>
                    </a:lnTo>
                    <a:lnTo>
                      <a:pt x="463" y="311"/>
                    </a:lnTo>
                    <a:lnTo>
                      <a:pt x="497" y="271"/>
                    </a:lnTo>
                    <a:lnTo>
                      <a:pt x="509" y="246"/>
                    </a:lnTo>
                    <a:lnTo>
                      <a:pt x="520" y="220"/>
                    </a:lnTo>
                    <a:lnTo>
                      <a:pt x="528" y="171"/>
                    </a:lnTo>
                    <a:lnTo>
                      <a:pt x="520" y="127"/>
                    </a:lnTo>
                    <a:lnTo>
                      <a:pt x="499" y="86"/>
                    </a:lnTo>
                    <a:lnTo>
                      <a:pt x="469" y="53"/>
                    </a:lnTo>
                    <a:lnTo>
                      <a:pt x="430" y="26"/>
                    </a:lnTo>
                    <a:lnTo>
                      <a:pt x="384" y="9"/>
                    </a:lnTo>
                    <a:lnTo>
                      <a:pt x="337" y="0"/>
                    </a:lnTo>
                    <a:lnTo>
                      <a:pt x="31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white"/>
                  </a:solidFill>
                  <a:latin typeface="Noto Sans TC Medium" panose="020B0600000000000000" pitchFamily="34" charset="-128"/>
                </a:endParaRPr>
              </a:p>
            </p:txBody>
          </p:sp>
          <p:sp>
            <p:nvSpPr>
              <p:cNvPr id="40" name="Freeform 20">
                <a:extLst>
                  <a:ext uri="{FF2B5EF4-FFF2-40B4-BE49-F238E27FC236}">
                    <a16:creationId xmlns:a16="http://schemas.microsoft.com/office/drawing/2014/main" id="{34CC5D06-E90D-237F-F3A7-3CCFC76ABC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65" y="2702"/>
                <a:ext cx="205" cy="210"/>
              </a:xfrm>
              <a:custGeom>
                <a:avLst/>
                <a:gdLst>
                  <a:gd name="T0" fmla="*/ 388 w 613"/>
                  <a:gd name="T1" fmla="*/ 3 h 630"/>
                  <a:gd name="T2" fmla="*/ 357 w 613"/>
                  <a:gd name="T3" fmla="*/ 52 h 630"/>
                  <a:gd name="T4" fmla="*/ 381 w 613"/>
                  <a:gd name="T5" fmla="*/ 89 h 630"/>
                  <a:gd name="T6" fmla="*/ 466 w 613"/>
                  <a:gd name="T7" fmla="*/ 128 h 630"/>
                  <a:gd name="T8" fmla="*/ 511 w 613"/>
                  <a:gd name="T9" fmla="*/ 174 h 630"/>
                  <a:gd name="T10" fmla="*/ 506 w 613"/>
                  <a:gd name="T11" fmla="*/ 230 h 630"/>
                  <a:gd name="T12" fmla="*/ 486 w 613"/>
                  <a:gd name="T13" fmla="*/ 265 h 630"/>
                  <a:gd name="T14" fmla="*/ 431 w 613"/>
                  <a:gd name="T15" fmla="*/ 307 h 630"/>
                  <a:gd name="T16" fmla="*/ 349 w 613"/>
                  <a:gd name="T17" fmla="*/ 312 h 630"/>
                  <a:gd name="T18" fmla="*/ 257 w 613"/>
                  <a:gd name="T19" fmla="*/ 265 h 630"/>
                  <a:gd name="T20" fmla="*/ 253 w 613"/>
                  <a:gd name="T21" fmla="*/ 260 h 630"/>
                  <a:gd name="T22" fmla="*/ 239 w 613"/>
                  <a:gd name="T23" fmla="*/ 252 h 630"/>
                  <a:gd name="T24" fmla="*/ 198 w 613"/>
                  <a:gd name="T25" fmla="*/ 256 h 630"/>
                  <a:gd name="T26" fmla="*/ 175 w 613"/>
                  <a:gd name="T27" fmla="*/ 311 h 630"/>
                  <a:gd name="T28" fmla="*/ 188 w 613"/>
                  <a:gd name="T29" fmla="*/ 334 h 630"/>
                  <a:gd name="T30" fmla="*/ 214 w 613"/>
                  <a:gd name="T31" fmla="*/ 354 h 630"/>
                  <a:gd name="T32" fmla="*/ 256 w 613"/>
                  <a:gd name="T33" fmla="*/ 422 h 630"/>
                  <a:gd name="T34" fmla="*/ 224 w 613"/>
                  <a:gd name="T35" fmla="*/ 512 h 630"/>
                  <a:gd name="T36" fmla="*/ 180 w 613"/>
                  <a:gd name="T37" fmla="*/ 543 h 630"/>
                  <a:gd name="T38" fmla="*/ 119 w 613"/>
                  <a:gd name="T39" fmla="*/ 547 h 630"/>
                  <a:gd name="T40" fmla="*/ 72 w 613"/>
                  <a:gd name="T41" fmla="*/ 495 h 630"/>
                  <a:gd name="T42" fmla="*/ 51 w 613"/>
                  <a:gd name="T43" fmla="*/ 397 h 630"/>
                  <a:gd name="T44" fmla="*/ 37 w 613"/>
                  <a:gd name="T45" fmla="*/ 374 h 630"/>
                  <a:gd name="T46" fmla="*/ 5 w 613"/>
                  <a:gd name="T47" fmla="*/ 387 h 630"/>
                  <a:gd name="T48" fmla="*/ 0 w 613"/>
                  <a:gd name="T49" fmla="*/ 425 h 630"/>
                  <a:gd name="T50" fmla="*/ 13 w 613"/>
                  <a:gd name="T51" fmla="*/ 540 h 630"/>
                  <a:gd name="T52" fmla="*/ 66 w 613"/>
                  <a:gd name="T53" fmla="*/ 607 h 630"/>
                  <a:gd name="T54" fmla="*/ 131 w 613"/>
                  <a:gd name="T55" fmla="*/ 630 h 630"/>
                  <a:gd name="T56" fmla="*/ 220 w 613"/>
                  <a:gd name="T57" fmla="*/ 615 h 630"/>
                  <a:gd name="T58" fmla="*/ 263 w 613"/>
                  <a:gd name="T59" fmla="*/ 594 h 630"/>
                  <a:gd name="T60" fmla="*/ 329 w 613"/>
                  <a:gd name="T61" fmla="*/ 522 h 630"/>
                  <a:gd name="T62" fmla="*/ 352 w 613"/>
                  <a:gd name="T63" fmla="*/ 452 h 630"/>
                  <a:gd name="T64" fmla="*/ 352 w 613"/>
                  <a:gd name="T65" fmla="*/ 410 h 630"/>
                  <a:gd name="T66" fmla="*/ 446 w 613"/>
                  <a:gd name="T67" fmla="*/ 404 h 630"/>
                  <a:gd name="T68" fmla="*/ 555 w 613"/>
                  <a:gd name="T69" fmla="*/ 338 h 630"/>
                  <a:gd name="T70" fmla="*/ 594 w 613"/>
                  <a:gd name="T71" fmla="*/ 283 h 630"/>
                  <a:gd name="T72" fmla="*/ 613 w 613"/>
                  <a:gd name="T73" fmla="*/ 177 h 630"/>
                  <a:gd name="T74" fmla="*/ 574 w 613"/>
                  <a:gd name="T75" fmla="*/ 82 h 630"/>
                  <a:gd name="T76" fmla="*/ 489 w 613"/>
                  <a:gd name="T77" fmla="*/ 17 h 630"/>
                  <a:gd name="T78" fmla="*/ 404 w 613"/>
                  <a:gd name="T79" fmla="*/ 0 h 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13" h="630">
                    <a:moveTo>
                      <a:pt x="404" y="0"/>
                    </a:moveTo>
                    <a:lnTo>
                      <a:pt x="388" y="3"/>
                    </a:lnTo>
                    <a:lnTo>
                      <a:pt x="365" y="21"/>
                    </a:lnTo>
                    <a:lnTo>
                      <a:pt x="357" y="52"/>
                    </a:lnTo>
                    <a:lnTo>
                      <a:pt x="367" y="79"/>
                    </a:lnTo>
                    <a:lnTo>
                      <a:pt x="381" y="89"/>
                    </a:lnTo>
                    <a:lnTo>
                      <a:pt x="410" y="101"/>
                    </a:lnTo>
                    <a:lnTo>
                      <a:pt x="466" y="128"/>
                    </a:lnTo>
                    <a:lnTo>
                      <a:pt x="498" y="152"/>
                    </a:lnTo>
                    <a:lnTo>
                      <a:pt x="511" y="174"/>
                    </a:lnTo>
                    <a:lnTo>
                      <a:pt x="515" y="200"/>
                    </a:lnTo>
                    <a:lnTo>
                      <a:pt x="506" y="230"/>
                    </a:lnTo>
                    <a:lnTo>
                      <a:pt x="498" y="249"/>
                    </a:lnTo>
                    <a:lnTo>
                      <a:pt x="486" y="265"/>
                    </a:lnTo>
                    <a:lnTo>
                      <a:pt x="462" y="291"/>
                    </a:lnTo>
                    <a:lnTo>
                      <a:pt x="431" y="307"/>
                    </a:lnTo>
                    <a:lnTo>
                      <a:pt x="400" y="314"/>
                    </a:lnTo>
                    <a:lnTo>
                      <a:pt x="349" y="312"/>
                    </a:lnTo>
                    <a:lnTo>
                      <a:pt x="285" y="286"/>
                    </a:lnTo>
                    <a:lnTo>
                      <a:pt x="257" y="265"/>
                    </a:lnTo>
                    <a:lnTo>
                      <a:pt x="257" y="265"/>
                    </a:lnTo>
                    <a:lnTo>
                      <a:pt x="253" y="260"/>
                    </a:lnTo>
                    <a:lnTo>
                      <a:pt x="247" y="258"/>
                    </a:lnTo>
                    <a:lnTo>
                      <a:pt x="239" y="252"/>
                    </a:lnTo>
                    <a:lnTo>
                      <a:pt x="223" y="249"/>
                    </a:lnTo>
                    <a:lnTo>
                      <a:pt x="198" y="256"/>
                    </a:lnTo>
                    <a:lnTo>
                      <a:pt x="177" y="285"/>
                    </a:lnTo>
                    <a:lnTo>
                      <a:pt x="175" y="311"/>
                    </a:lnTo>
                    <a:lnTo>
                      <a:pt x="181" y="327"/>
                    </a:lnTo>
                    <a:lnTo>
                      <a:pt x="188" y="334"/>
                    </a:lnTo>
                    <a:lnTo>
                      <a:pt x="201" y="344"/>
                    </a:lnTo>
                    <a:lnTo>
                      <a:pt x="214" y="354"/>
                    </a:lnTo>
                    <a:lnTo>
                      <a:pt x="234" y="376"/>
                    </a:lnTo>
                    <a:lnTo>
                      <a:pt x="256" y="422"/>
                    </a:lnTo>
                    <a:lnTo>
                      <a:pt x="253" y="469"/>
                    </a:lnTo>
                    <a:lnTo>
                      <a:pt x="224" y="512"/>
                    </a:lnTo>
                    <a:lnTo>
                      <a:pt x="198" y="531"/>
                    </a:lnTo>
                    <a:lnTo>
                      <a:pt x="180" y="543"/>
                    </a:lnTo>
                    <a:lnTo>
                      <a:pt x="146" y="551"/>
                    </a:lnTo>
                    <a:lnTo>
                      <a:pt x="119" y="547"/>
                    </a:lnTo>
                    <a:lnTo>
                      <a:pt x="96" y="533"/>
                    </a:lnTo>
                    <a:lnTo>
                      <a:pt x="72" y="495"/>
                    </a:lnTo>
                    <a:lnTo>
                      <a:pt x="54" y="430"/>
                    </a:lnTo>
                    <a:lnTo>
                      <a:pt x="51" y="397"/>
                    </a:lnTo>
                    <a:lnTo>
                      <a:pt x="50" y="386"/>
                    </a:lnTo>
                    <a:lnTo>
                      <a:pt x="37" y="374"/>
                    </a:lnTo>
                    <a:lnTo>
                      <a:pt x="20" y="374"/>
                    </a:lnTo>
                    <a:lnTo>
                      <a:pt x="5" y="387"/>
                    </a:lnTo>
                    <a:lnTo>
                      <a:pt x="2" y="397"/>
                    </a:lnTo>
                    <a:lnTo>
                      <a:pt x="0" y="425"/>
                    </a:lnTo>
                    <a:lnTo>
                      <a:pt x="1" y="484"/>
                    </a:lnTo>
                    <a:lnTo>
                      <a:pt x="13" y="540"/>
                    </a:lnTo>
                    <a:lnTo>
                      <a:pt x="43" y="589"/>
                    </a:lnTo>
                    <a:lnTo>
                      <a:pt x="66" y="607"/>
                    </a:lnTo>
                    <a:lnTo>
                      <a:pt x="87" y="619"/>
                    </a:lnTo>
                    <a:lnTo>
                      <a:pt x="131" y="630"/>
                    </a:lnTo>
                    <a:lnTo>
                      <a:pt x="175" y="628"/>
                    </a:lnTo>
                    <a:lnTo>
                      <a:pt x="220" y="615"/>
                    </a:lnTo>
                    <a:lnTo>
                      <a:pt x="241" y="606"/>
                    </a:lnTo>
                    <a:lnTo>
                      <a:pt x="263" y="594"/>
                    </a:lnTo>
                    <a:lnTo>
                      <a:pt x="300" y="561"/>
                    </a:lnTo>
                    <a:lnTo>
                      <a:pt x="329" y="522"/>
                    </a:lnTo>
                    <a:lnTo>
                      <a:pt x="348" y="476"/>
                    </a:lnTo>
                    <a:lnTo>
                      <a:pt x="352" y="452"/>
                    </a:lnTo>
                    <a:lnTo>
                      <a:pt x="355" y="430"/>
                    </a:lnTo>
                    <a:lnTo>
                      <a:pt x="352" y="410"/>
                    </a:lnTo>
                    <a:lnTo>
                      <a:pt x="384" y="413"/>
                    </a:lnTo>
                    <a:lnTo>
                      <a:pt x="446" y="404"/>
                    </a:lnTo>
                    <a:lnTo>
                      <a:pt x="505" y="380"/>
                    </a:lnTo>
                    <a:lnTo>
                      <a:pt x="555" y="338"/>
                    </a:lnTo>
                    <a:lnTo>
                      <a:pt x="577" y="309"/>
                    </a:lnTo>
                    <a:lnTo>
                      <a:pt x="594" y="283"/>
                    </a:lnTo>
                    <a:lnTo>
                      <a:pt x="611" y="230"/>
                    </a:lnTo>
                    <a:lnTo>
                      <a:pt x="613" y="177"/>
                    </a:lnTo>
                    <a:lnTo>
                      <a:pt x="600" y="127"/>
                    </a:lnTo>
                    <a:lnTo>
                      <a:pt x="574" y="82"/>
                    </a:lnTo>
                    <a:lnTo>
                      <a:pt x="537" y="44"/>
                    </a:lnTo>
                    <a:lnTo>
                      <a:pt x="489" y="17"/>
                    </a:lnTo>
                    <a:lnTo>
                      <a:pt x="434" y="1"/>
                    </a:lnTo>
                    <a:lnTo>
                      <a:pt x="40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white"/>
                  </a:solidFill>
                  <a:latin typeface="Noto Sans TC Medium" panose="020B0600000000000000" pitchFamily="34" charset="-128"/>
                </a:endParaRPr>
              </a:p>
            </p:txBody>
          </p:sp>
        </p:grpSp>
      </p:grpSp>
      <p:sp>
        <p:nvSpPr>
          <p:cNvPr id="20" name="矩形 19">
            <a:extLst>
              <a:ext uri="{FF2B5EF4-FFF2-40B4-BE49-F238E27FC236}">
                <a16:creationId xmlns:a16="http://schemas.microsoft.com/office/drawing/2014/main" id="{F5089400-B731-47BB-84F1-C95DB2E99B19}"/>
              </a:ext>
            </a:extLst>
          </p:cNvPr>
          <p:cNvSpPr/>
          <p:nvPr/>
        </p:nvSpPr>
        <p:spPr>
          <a:xfrm>
            <a:off x="5118340" y="977163"/>
            <a:ext cx="1955321" cy="49661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>
                <a:solidFill>
                  <a:schemeClr val="bg1"/>
                </a:solidFill>
                <a:latin typeface="Noto Sans TC Medium" panose="020B0600000000000000" pitchFamily="34" charset="-128"/>
                <a:ea typeface="Noto Sans TC Medium" panose="020B0600000000000000" pitchFamily="34" charset="-128"/>
              </a:rPr>
              <a:t>紅利機制</a:t>
            </a:r>
          </a:p>
        </p:txBody>
      </p:sp>
      <p:pic>
        <p:nvPicPr>
          <p:cNvPr id="50" name="圖片 49">
            <a:extLst>
              <a:ext uri="{FF2B5EF4-FFF2-40B4-BE49-F238E27FC236}">
                <a16:creationId xmlns:a16="http://schemas.microsoft.com/office/drawing/2014/main" id="{9B174AE6-4C8E-493F-B319-946B69853BD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8246" y="4376531"/>
            <a:ext cx="995508" cy="995508"/>
          </a:xfrm>
          <a:prstGeom prst="rect">
            <a:avLst/>
          </a:prstGeom>
        </p:spPr>
      </p:pic>
      <p:cxnSp>
        <p:nvCxnSpPr>
          <p:cNvPr id="59" name="直線單箭頭接點 58">
            <a:extLst>
              <a:ext uri="{FF2B5EF4-FFF2-40B4-BE49-F238E27FC236}">
                <a16:creationId xmlns:a16="http://schemas.microsoft.com/office/drawing/2014/main" id="{E9145231-8C0C-400F-A0F1-5A2272ED9DD5}"/>
              </a:ext>
            </a:extLst>
          </p:cNvPr>
          <p:cNvCxnSpPr>
            <a:cxnSpLocks/>
            <a:stCxn id="47" idx="2"/>
            <a:endCxn id="50" idx="3"/>
          </p:cNvCxnSpPr>
          <p:nvPr/>
        </p:nvCxnSpPr>
        <p:spPr>
          <a:xfrm flipH="1">
            <a:off x="6593754" y="3754450"/>
            <a:ext cx="2970667" cy="1119835"/>
          </a:xfrm>
          <a:prstGeom prst="straightConnector1">
            <a:avLst/>
          </a:prstGeom>
          <a:ln>
            <a:solidFill>
              <a:srgbClr val="FF7C8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9F3A26B4-8561-47C8-A62A-E99B2E12D164}"/>
              </a:ext>
            </a:extLst>
          </p:cNvPr>
          <p:cNvGrpSpPr/>
          <p:nvPr/>
        </p:nvGrpSpPr>
        <p:grpSpPr>
          <a:xfrm>
            <a:off x="1665493" y="1775591"/>
            <a:ext cx="8861014" cy="2194302"/>
            <a:chOff x="1555056" y="1775591"/>
            <a:chExt cx="8861014" cy="2194302"/>
          </a:xfrm>
        </p:grpSpPr>
        <p:grpSp>
          <p:nvGrpSpPr>
            <p:cNvPr id="12" name="群組 11">
              <a:extLst>
                <a:ext uri="{FF2B5EF4-FFF2-40B4-BE49-F238E27FC236}">
                  <a16:creationId xmlns:a16="http://schemas.microsoft.com/office/drawing/2014/main" id="{BDA4E0BA-6B80-44FC-BF2E-68E152CBF1B0}"/>
                </a:ext>
              </a:extLst>
            </p:cNvPr>
            <p:cNvGrpSpPr/>
            <p:nvPr/>
          </p:nvGrpSpPr>
          <p:grpSpPr>
            <a:xfrm>
              <a:off x="1555056" y="1925344"/>
              <a:ext cx="1924172" cy="2044549"/>
              <a:chOff x="1555056" y="1925344"/>
              <a:chExt cx="1924172" cy="2044549"/>
            </a:xfrm>
          </p:grpSpPr>
          <p:pic>
            <p:nvPicPr>
              <p:cNvPr id="25" name="圖片 24">
                <a:extLst>
                  <a:ext uri="{FF2B5EF4-FFF2-40B4-BE49-F238E27FC236}">
                    <a16:creationId xmlns:a16="http://schemas.microsoft.com/office/drawing/2014/main" id="{C64D9F52-8A30-44CA-964F-24EE26B8FB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84018" y="1925344"/>
                <a:ext cx="666249" cy="666249"/>
              </a:xfrm>
              <a:prstGeom prst="rect">
                <a:avLst/>
              </a:prstGeom>
            </p:spPr>
          </p:pic>
          <p:sp>
            <p:nvSpPr>
              <p:cNvPr id="32" name="文字方塊 31">
                <a:extLst>
                  <a:ext uri="{FF2B5EF4-FFF2-40B4-BE49-F238E27FC236}">
                    <a16:creationId xmlns:a16="http://schemas.microsoft.com/office/drawing/2014/main" id="{26C01C18-F55E-42BB-A79A-E14783171B1A}"/>
                  </a:ext>
                </a:extLst>
              </p:cNvPr>
              <p:cNvSpPr txBox="1"/>
              <p:nvPr/>
            </p:nvSpPr>
            <p:spPr>
              <a:xfrm>
                <a:off x="1555056" y="2661843"/>
                <a:ext cx="1924172" cy="13080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zh-TW" altLang="en-US" dirty="0">
                    <a:latin typeface="Noto Sans TC Medium" panose="020B0600000000000000" pitchFamily="34" charset="-120"/>
                    <a:ea typeface="Noto Sans TC Medium" panose="020B0600000000000000" pitchFamily="34" charset="-120"/>
                  </a:rPr>
                  <a:t>抽獎</a:t>
                </a:r>
                <a:endParaRPr lang="en-US" altLang="zh-TW" dirty="0">
                  <a:latin typeface="Noto Sans TC Medium" panose="020B0600000000000000" pitchFamily="34" charset="-120"/>
                  <a:ea typeface="Noto Sans TC Medium" panose="020B0600000000000000" pitchFamily="34" charset="-120"/>
                </a:endParaRPr>
              </a:p>
              <a:p>
                <a:r>
                  <a:rPr lang="zh-TW" altLang="en-US" sz="1400" dirty="0">
                    <a:latin typeface="Noto Sans TC Medium" panose="020B0600000000000000" pitchFamily="34" charset="-120"/>
                    <a:ea typeface="Noto Sans TC Medium" panose="020B0600000000000000" pitchFamily="34" charset="-120"/>
                  </a:rPr>
                  <a:t>每抽皆能獲得紅利，當大獎數量變少，將獲得更高額的紅利。</a:t>
                </a:r>
                <a:endParaRPr lang="en-US" altLang="zh-TW" sz="1400" dirty="0">
                  <a:latin typeface="Noto Sans TC Medium" panose="020B0600000000000000" pitchFamily="34" charset="-120"/>
                  <a:ea typeface="Noto Sans TC Medium" panose="020B0600000000000000" pitchFamily="34" charset="-120"/>
                </a:endParaRPr>
              </a:p>
              <a:p>
                <a:endParaRPr lang="en-US" altLang="zh-TW" sz="1400" dirty="0">
                  <a:latin typeface="Noto Sans TC Medium" panose="020B0600000000000000" pitchFamily="34" charset="-120"/>
                  <a:ea typeface="Noto Sans TC Medium" panose="020B0600000000000000" pitchFamily="34" charset="-120"/>
                </a:endParaRPr>
              </a:p>
            </p:txBody>
          </p:sp>
        </p:grpSp>
        <p:grpSp>
          <p:nvGrpSpPr>
            <p:cNvPr id="11" name="群組 10">
              <a:extLst>
                <a:ext uri="{FF2B5EF4-FFF2-40B4-BE49-F238E27FC236}">
                  <a16:creationId xmlns:a16="http://schemas.microsoft.com/office/drawing/2014/main" id="{0275CDFF-D963-43FD-87AD-4882E8579607}"/>
                </a:ext>
              </a:extLst>
            </p:cNvPr>
            <p:cNvGrpSpPr/>
            <p:nvPr/>
          </p:nvGrpSpPr>
          <p:grpSpPr>
            <a:xfrm>
              <a:off x="3867337" y="1791919"/>
              <a:ext cx="1924172" cy="2177974"/>
              <a:chOff x="3547965" y="1791919"/>
              <a:chExt cx="1924172" cy="2177974"/>
            </a:xfrm>
          </p:grpSpPr>
          <p:pic>
            <p:nvPicPr>
              <p:cNvPr id="16" name="圖片 15">
                <a:extLst>
                  <a:ext uri="{FF2B5EF4-FFF2-40B4-BE49-F238E27FC236}">
                    <a16:creationId xmlns:a16="http://schemas.microsoft.com/office/drawing/2014/main" id="{9DA818E8-39B7-4C14-A4B5-30D96C86CC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54614" y="1791919"/>
                <a:ext cx="824288" cy="824288"/>
              </a:xfrm>
              <a:prstGeom prst="rect">
                <a:avLst/>
              </a:prstGeom>
            </p:spPr>
          </p:pic>
          <p:sp>
            <p:nvSpPr>
              <p:cNvPr id="35" name="文字方塊 34">
                <a:extLst>
                  <a:ext uri="{FF2B5EF4-FFF2-40B4-BE49-F238E27FC236}">
                    <a16:creationId xmlns:a16="http://schemas.microsoft.com/office/drawing/2014/main" id="{B9D08291-EDE1-46FB-ACC8-6C3D6FCF5917}"/>
                  </a:ext>
                </a:extLst>
              </p:cNvPr>
              <p:cNvSpPr txBox="1"/>
              <p:nvPr/>
            </p:nvSpPr>
            <p:spPr>
              <a:xfrm>
                <a:off x="3547965" y="2661843"/>
                <a:ext cx="1924172" cy="13080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zh-TW" altLang="en-US" dirty="0">
                    <a:latin typeface="Noto Sans TC Medium" panose="020B0600000000000000" pitchFamily="34" charset="-120"/>
                    <a:ea typeface="Noto Sans TC Medium" panose="020B0600000000000000" pitchFamily="34" charset="-120"/>
                  </a:rPr>
                  <a:t>大富翁</a:t>
                </a:r>
                <a:endParaRPr lang="en-US" altLang="zh-TW" dirty="0">
                  <a:latin typeface="Noto Sans TC Medium" panose="020B0600000000000000" pitchFamily="34" charset="-120"/>
                  <a:ea typeface="Noto Sans TC Medium" panose="020B0600000000000000" pitchFamily="34" charset="-120"/>
                </a:endParaRPr>
              </a:p>
              <a:p>
                <a:r>
                  <a:rPr lang="zh-TW" altLang="en-US" sz="1400" dirty="0">
                    <a:latin typeface="Noto Sans TC Medium" panose="020B0600000000000000" pitchFamily="34" charset="-120"/>
                    <a:ea typeface="Noto Sans TC Medium" panose="020B0600000000000000" pitchFamily="34" charset="-120"/>
                  </a:rPr>
                  <a:t>每次抽獎，皆可獲得一次遊玩機會，能隨機獲得紅利，累積圈數將獲得額外獎勵。</a:t>
                </a:r>
                <a:endParaRPr lang="en-US" altLang="zh-TW" sz="1400" dirty="0">
                  <a:latin typeface="Noto Sans TC Medium" panose="020B0600000000000000" pitchFamily="34" charset="-120"/>
                  <a:ea typeface="Noto Sans TC Medium" panose="020B0600000000000000" pitchFamily="34" charset="-120"/>
                </a:endParaRPr>
              </a:p>
            </p:txBody>
          </p:sp>
        </p:grpSp>
        <p:grpSp>
          <p:nvGrpSpPr>
            <p:cNvPr id="5" name="群組 4">
              <a:extLst>
                <a:ext uri="{FF2B5EF4-FFF2-40B4-BE49-F238E27FC236}">
                  <a16:creationId xmlns:a16="http://schemas.microsoft.com/office/drawing/2014/main" id="{93482A25-6660-4BFC-BECC-D5EB714BC9E8}"/>
                </a:ext>
              </a:extLst>
            </p:cNvPr>
            <p:cNvGrpSpPr/>
            <p:nvPr/>
          </p:nvGrpSpPr>
          <p:grpSpPr>
            <a:xfrm>
              <a:off x="6179618" y="1836702"/>
              <a:ext cx="1924172" cy="1917748"/>
              <a:chOff x="5996059" y="1836702"/>
              <a:chExt cx="1924172" cy="1917748"/>
            </a:xfrm>
          </p:grpSpPr>
          <p:pic>
            <p:nvPicPr>
              <p:cNvPr id="23" name="圖片 22">
                <a:extLst>
                  <a:ext uri="{FF2B5EF4-FFF2-40B4-BE49-F238E27FC236}">
                    <a16:creationId xmlns:a16="http://schemas.microsoft.com/office/drawing/2014/main" id="{C60E233C-6FA8-47E3-A4F6-F5FD99416D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80700" y="1836702"/>
                <a:ext cx="754891" cy="754891"/>
              </a:xfrm>
              <a:prstGeom prst="rect">
                <a:avLst/>
              </a:prstGeom>
            </p:spPr>
          </p:pic>
          <p:sp>
            <p:nvSpPr>
              <p:cNvPr id="46" name="文字方塊 45">
                <a:extLst>
                  <a:ext uri="{FF2B5EF4-FFF2-40B4-BE49-F238E27FC236}">
                    <a16:creationId xmlns:a16="http://schemas.microsoft.com/office/drawing/2014/main" id="{09B951EA-9856-4696-B2B6-C0518F5E966A}"/>
                  </a:ext>
                </a:extLst>
              </p:cNvPr>
              <p:cNvSpPr txBox="1"/>
              <p:nvPr/>
            </p:nvSpPr>
            <p:spPr>
              <a:xfrm>
                <a:off x="5996059" y="2661843"/>
                <a:ext cx="1924172" cy="10926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zh-TW" altLang="en-US" dirty="0">
                    <a:latin typeface="Noto Sans TC Medium" panose="020B0600000000000000" pitchFamily="34" charset="-120"/>
                    <a:ea typeface="Noto Sans TC Medium" panose="020B0600000000000000" pitchFamily="34" charset="-120"/>
                  </a:rPr>
                  <a:t>每日小遊戲</a:t>
                </a:r>
                <a:endParaRPr lang="en-US" altLang="zh-TW" dirty="0">
                  <a:latin typeface="Noto Sans TC Medium" panose="020B0600000000000000" pitchFamily="34" charset="-120"/>
                  <a:ea typeface="Noto Sans TC Medium" panose="020B0600000000000000" pitchFamily="34" charset="-120"/>
                </a:endParaRPr>
              </a:p>
              <a:p>
                <a:r>
                  <a:rPr lang="zh-TW" altLang="en-US" sz="1400" dirty="0">
                    <a:latin typeface="Noto Sans TC Medium" panose="020B0600000000000000" pitchFamily="34" charset="-120"/>
                    <a:ea typeface="Noto Sans TC Medium" panose="020B0600000000000000" pitchFamily="34" charset="-120"/>
                  </a:rPr>
                  <a:t>會員每天登入皆可遊玩，將依遊玩表現獲得紅利。</a:t>
                </a:r>
                <a:endParaRPr lang="en-US" altLang="zh-TW" sz="1400" dirty="0">
                  <a:latin typeface="Noto Sans TC Medium" panose="020B0600000000000000" pitchFamily="34" charset="-120"/>
                  <a:ea typeface="Noto Sans TC Medium" panose="020B0600000000000000" pitchFamily="34" charset="-120"/>
                </a:endParaRPr>
              </a:p>
            </p:txBody>
          </p:sp>
        </p:grpSp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C98CA439-5059-4EB3-9682-FB6C1228DCD5}"/>
                </a:ext>
              </a:extLst>
            </p:cNvPr>
            <p:cNvGrpSpPr/>
            <p:nvPr/>
          </p:nvGrpSpPr>
          <p:grpSpPr>
            <a:xfrm>
              <a:off x="8491898" y="1775591"/>
              <a:ext cx="1924172" cy="1978859"/>
              <a:chOff x="8491898" y="1775591"/>
              <a:chExt cx="1924172" cy="1978859"/>
            </a:xfrm>
          </p:grpSpPr>
          <p:pic>
            <p:nvPicPr>
              <p:cNvPr id="28" name="圖片 27">
                <a:extLst>
                  <a:ext uri="{FF2B5EF4-FFF2-40B4-BE49-F238E27FC236}">
                    <a16:creationId xmlns:a16="http://schemas.microsoft.com/office/drawing/2014/main" id="{7E1AD784-9A6B-435D-85F3-16F53E6D60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041840" y="1775591"/>
                <a:ext cx="824288" cy="824288"/>
              </a:xfrm>
              <a:prstGeom prst="rect">
                <a:avLst/>
              </a:prstGeom>
            </p:spPr>
          </p:pic>
          <p:sp>
            <p:nvSpPr>
              <p:cNvPr id="47" name="文字方塊 46">
                <a:extLst>
                  <a:ext uri="{FF2B5EF4-FFF2-40B4-BE49-F238E27FC236}">
                    <a16:creationId xmlns:a16="http://schemas.microsoft.com/office/drawing/2014/main" id="{589C6D74-895F-44F3-B150-D5C7F1726DB5}"/>
                  </a:ext>
                </a:extLst>
              </p:cNvPr>
              <p:cNvSpPr txBox="1"/>
              <p:nvPr/>
            </p:nvSpPr>
            <p:spPr>
              <a:xfrm>
                <a:off x="8491898" y="2661843"/>
                <a:ext cx="1924172" cy="10926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zh-TW" altLang="en-US" dirty="0">
                    <a:latin typeface="Noto Sans TC Medium" panose="020B0600000000000000" pitchFamily="34" charset="-120"/>
                    <a:ea typeface="Noto Sans TC Medium" panose="020B0600000000000000" pitchFamily="34" charset="-120"/>
                  </a:rPr>
                  <a:t>卡片蒐集</a:t>
                </a:r>
                <a:endParaRPr lang="en-US" altLang="zh-TW" dirty="0">
                  <a:latin typeface="Noto Sans TC Medium" panose="020B0600000000000000" pitchFamily="34" charset="-120"/>
                  <a:ea typeface="Noto Sans TC Medium" panose="020B0600000000000000" pitchFamily="34" charset="-120"/>
                </a:endParaRPr>
              </a:p>
              <a:p>
                <a:r>
                  <a:rPr lang="zh-TW" altLang="en-US" sz="1400" dirty="0">
                    <a:latin typeface="Noto Sans TC Medium" panose="020B0600000000000000" pitchFamily="34" charset="-120"/>
                    <a:ea typeface="Noto Sans TC Medium" panose="020B0600000000000000" pitchFamily="34" charset="-120"/>
                  </a:rPr>
                  <a:t>每次抽獎，將隨機獲得當期卡片之一，蒐集完成即可獲得紅利。</a:t>
                </a:r>
                <a:endParaRPr lang="en-US" altLang="zh-TW" sz="1400" dirty="0">
                  <a:latin typeface="Noto Sans TC Medium" panose="020B0600000000000000" pitchFamily="34" charset="-120"/>
                  <a:ea typeface="Noto Sans TC Medium" panose="020B0600000000000000" pitchFamily="34" charset="-120"/>
                </a:endParaRPr>
              </a:p>
            </p:txBody>
          </p:sp>
        </p:grpSp>
      </p:grp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355CF178-B64A-4197-AB09-55B559D809CB}"/>
              </a:ext>
            </a:extLst>
          </p:cNvPr>
          <p:cNvSpPr txBox="1"/>
          <p:nvPr/>
        </p:nvSpPr>
        <p:spPr>
          <a:xfrm>
            <a:off x="5163785" y="5412799"/>
            <a:ext cx="1864431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zh-TW" altLang="en-US" dirty="0"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紅利商店</a:t>
            </a:r>
            <a:endParaRPr lang="en-US" altLang="zh-TW" dirty="0">
              <a:latin typeface="Noto Sans TC Medium" panose="020B0600000000000000" pitchFamily="34" charset="-120"/>
              <a:ea typeface="Noto Sans TC Medium" panose="020B0600000000000000" pitchFamily="34" charset="-120"/>
            </a:endParaRPr>
          </a:p>
          <a:p>
            <a:r>
              <a:rPr lang="zh-TW" altLang="en-US" sz="1400" dirty="0"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使用紅利兌換抽獎機會、公司提供的獎品。</a:t>
            </a:r>
            <a:endParaRPr lang="en-US" altLang="zh-TW" sz="1400" dirty="0">
              <a:latin typeface="Noto Sans TC Medium" panose="020B0600000000000000" pitchFamily="34" charset="-120"/>
              <a:ea typeface="Noto Sans TC Medium" panose="020B0600000000000000" pitchFamily="34" charset="-120"/>
            </a:endParaRPr>
          </a:p>
        </p:txBody>
      </p:sp>
      <p:cxnSp>
        <p:nvCxnSpPr>
          <p:cNvPr id="49" name="直線單箭頭接點 48">
            <a:extLst>
              <a:ext uri="{FF2B5EF4-FFF2-40B4-BE49-F238E27FC236}">
                <a16:creationId xmlns:a16="http://schemas.microsoft.com/office/drawing/2014/main" id="{E89408CF-4120-49EA-95A8-ABFD92E5F898}"/>
              </a:ext>
            </a:extLst>
          </p:cNvPr>
          <p:cNvCxnSpPr>
            <a:cxnSpLocks/>
            <a:stCxn id="46" idx="2"/>
          </p:cNvCxnSpPr>
          <p:nvPr/>
        </p:nvCxnSpPr>
        <p:spPr>
          <a:xfrm flipH="1">
            <a:off x="6486050" y="3754450"/>
            <a:ext cx="766091" cy="622081"/>
          </a:xfrm>
          <a:prstGeom prst="straightConnector1">
            <a:avLst/>
          </a:prstGeom>
          <a:ln>
            <a:solidFill>
              <a:srgbClr val="FF7C8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單箭頭接點 51">
            <a:extLst>
              <a:ext uri="{FF2B5EF4-FFF2-40B4-BE49-F238E27FC236}">
                <a16:creationId xmlns:a16="http://schemas.microsoft.com/office/drawing/2014/main" id="{6459CDD3-0346-4524-99E1-B390AE6FD6A1}"/>
              </a:ext>
            </a:extLst>
          </p:cNvPr>
          <p:cNvCxnSpPr>
            <a:cxnSpLocks/>
            <a:stCxn id="35" idx="2"/>
          </p:cNvCxnSpPr>
          <p:nvPr/>
        </p:nvCxnSpPr>
        <p:spPr>
          <a:xfrm>
            <a:off x="4939860" y="3969893"/>
            <a:ext cx="733702" cy="406638"/>
          </a:xfrm>
          <a:prstGeom prst="straightConnector1">
            <a:avLst/>
          </a:prstGeom>
          <a:ln>
            <a:solidFill>
              <a:srgbClr val="FF7C8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單箭頭接點 53">
            <a:extLst>
              <a:ext uri="{FF2B5EF4-FFF2-40B4-BE49-F238E27FC236}">
                <a16:creationId xmlns:a16="http://schemas.microsoft.com/office/drawing/2014/main" id="{4BA2924C-BCF5-4441-AB39-FC52325BF732}"/>
              </a:ext>
            </a:extLst>
          </p:cNvPr>
          <p:cNvCxnSpPr>
            <a:cxnSpLocks/>
            <a:stCxn id="32" idx="2"/>
            <a:endCxn id="50" idx="1"/>
          </p:cNvCxnSpPr>
          <p:nvPr/>
        </p:nvCxnSpPr>
        <p:spPr>
          <a:xfrm>
            <a:off x="2627579" y="3969893"/>
            <a:ext cx="2970667" cy="904392"/>
          </a:xfrm>
          <a:prstGeom prst="straightConnector1">
            <a:avLst/>
          </a:prstGeom>
          <a:ln>
            <a:solidFill>
              <a:srgbClr val="FF7C8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60410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DCF5F3A8-3883-4036-E3C2-F1E86548CE3A}"/>
              </a:ext>
            </a:extLst>
          </p:cNvPr>
          <p:cNvGrpSpPr/>
          <p:nvPr/>
        </p:nvGrpSpPr>
        <p:grpSpPr>
          <a:xfrm>
            <a:off x="303229" y="189421"/>
            <a:ext cx="11729595" cy="6479158"/>
            <a:chOff x="303229" y="189421"/>
            <a:chExt cx="11729595" cy="647915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AF1B7A0A-3093-BB3F-833F-E8D4C2658871}"/>
                </a:ext>
              </a:extLst>
            </p:cNvPr>
            <p:cNvSpPr/>
            <p:nvPr/>
          </p:nvSpPr>
          <p:spPr>
            <a:xfrm>
              <a:off x="447282" y="332882"/>
              <a:ext cx="11585542" cy="6331869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3175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Noto Sans TC Medium" panose="020B0600000000000000" pitchFamily="34" charset="-128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DED21454-01CF-D605-6F83-C5D090E3516F}"/>
                </a:ext>
              </a:extLst>
            </p:cNvPr>
            <p:cNvSpPr/>
            <p:nvPr/>
          </p:nvSpPr>
          <p:spPr>
            <a:xfrm>
              <a:off x="378545" y="267779"/>
              <a:ext cx="11585542" cy="6400800"/>
            </a:xfrm>
            <a:prstGeom prst="rect">
              <a:avLst/>
            </a:prstGeom>
            <a:solidFill>
              <a:srgbClr val="EBBFE1"/>
            </a:solidFill>
            <a:ln w="3175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Noto Sans TC Medium" panose="020B0600000000000000" pitchFamily="34" charset="-128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FFF8E138-7319-2AC7-9F4A-36DA3C4CCAD3}"/>
                </a:ext>
              </a:extLst>
            </p:cNvPr>
            <p:cNvSpPr/>
            <p:nvPr/>
          </p:nvSpPr>
          <p:spPr>
            <a:xfrm>
              <a:off x="303229" y="193249"/>
              <a:ext cx="11585542" cy="640080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Noto Sans TC Medium" panose="020B0600000000000000" pitchFamily="34" charset="-128"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072580B0-2A2F-69C2-2CD3-BA6DE6B28AB7}"/>
                </a:ext>
              </a:extLst>
            </p:cNvPr>
            <p:cNvSpPr/>
            <p:nvPr/>
          </p:nvSpPr>
          <p:spPr>
            <a:xfrm>
              <a:off x="303229" y="189421"/>
              <a:ext cx="11585542" cy="469605"/>
            </a:xfrm>
            <a:prstGeom prst="rect">
              <a:avLst/>
            </a:prstGeom>
            <a:pattFill prst="smGrid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 w="31750">
              <a:solidFill>
                <a:schemeClr val="tx2">
                  <a:lumMod val="75000"/>
                </a:schemeClr>
              </a:solidFill>
            </a:ln>
            <a:effectLst>
              <a:outerShdw dist="63500" dir="5400000" algn="t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marL="723900" lvl="2">
                <a:defRPr/>
              </a:pPr>
              <a:endParaRPr lang="ko-KR" altLang="en-US" sz="2400" dirty="0">
                <a:ln w="9525">
                  <a:solidFill>
                    <a:schemeClr val="tx1"/>
                  </a:solidFill>
                </a:ln>
                <a:solidFill>
                  <a:prstClr val="white">
                    <a:lumMod val="50000"/>
                  </a:prstClr>
                </a:solidFill>
                <a:latin typeface="Noto Sans TC Medium" panose="020B0600000000000000" pitchFamily="34" charset="-128"/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2023B39E-912C-802C-5C17-744A46050F7A}"/>
                </a:ext>
              </a:extLst>
            </p:cNvPr>
            <p:cNvSpPr/>
            <p:nvPr/>
          </p:nvSpPr>
          <p:spPr>
            <a:xfrm>
              <a:off x="11207988" y="304520"/>
              <a:ext cx="180000" cy="180000"/>
            </a:xfrm>
            <a:prstGeom prst="ellipse">
              <a:avLst/>
            </a:prstGeom>
            <a:solidFill>
              <a:srgbClr val="EBBFE1"/>
            </a:solidFill>
            <a:ln w="3175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Noto Sans TC Medium" panose="020B0600000000000000" pitchFamily="34" charset="-128"/>
              </a:endParaRP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BD689698-AF66-1421-D912-F2E46C911DEA}"/>
                </a:ext>
              </a:extLst>
            </p:cNvPr>
            <p:cNvSpPr/>
            <p:nvPr/>
          </p:nvSpPr>
          <p:spPr>
            <a:xfrm>
              <a:off x="11506949" y="304520"/>
              <a:ext cx="180000" cy="180000"/>
            </a:xfrm>
            <a:prstGeom prst="ellipse">
              <a:avLst/>
            </a:prstGeom>
            <a:solidFill>
              <a:srgbClr val="366DEB"/>
            </a:solidFill>
            <a:ln w="3175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Noto Sans TC Medium" panose="020B0600000000000000" pitchFamily="34" charset="-128"/>
              </a:endParaRPr>
            </a:p>
          </p:txBody>
        </p: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B31A03F6-6D5F-B590-89B4-898E442D64EF}"/>
                </a:ext>
              </a:extLst>
            </p:cNvPr>
            <p:cNvSpPr/>
            <p:nvPr/>
          </p:nvSpPr>
          <p:spPr>
            <a:xfrm>
              <a:off x="303229" y="193249"/>
              <a:ext cx="500783" cy="469604"/>
            </a:xfrm>
            <a:prstGeom prst="rect">
              <a:avLst/>
            </a:prstGeom>
            <a:solidFill>
              <a:srgbClr val="366DEB"/>
            </a:solidFill>
            <a:ln w="3175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Noto Sans TC Medium" panose="020B0600000000000000" pitchFamily="34" charset="-128"/>
              </a:endParaRPr>
            </a:p>
          </p:txBody>
        </p:sp>
        <p:grpSp>
          <p:nvGrpSpPr>
            <p:cNvPr id="22" name="Group 16">
              <a:extLst>
                <a:ext uri="{FF2B5EF4-FFF2-40B4-BE49-F238E27FC236}">
                  <a16:creationId xmlns:a16="http://schemas.microsoft.com/office/drawing/2014/main" id="{11255E9F-76E7-C9B1-D0AF-0ED1177971A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40700" y="287246"/>
              <a:ext cx="225839" cy="259579"/>
              <a:chOff x="1039" y="1681"/>
              <a:chExt cx="1071" cy="1231"/>
            </a:xfrm>
            <a:solidFill>
              <a:schemeClr val="bg1"/>
            </a:solidFill>
          </p:grpSpPr>
          <p:sp>
            <p:nvSpPr>
              <p:cNvPr id="37" name="Freeform 17">
                <a:extLst>
                  <a:ext uri="{FF2B5EF4-FFF2-40B4-BE49-F238E27FC236}">
                    <a16:creationId xmlns:a16="http://schemas.microsoft.com/office/drawing/2014/main" id="{ED916E8B-F449-9F03-AB47-3C765989499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39" y="1681"/>
                <a:ext cx="1071" cy="1099"/>
              </a:xfrm>
              <a:custGeom>
                <a:avLst/>
                <a:gdLst>
                  <a:gd name="T0" fmla="*/ 3169 w 3212"/>
                  <a:gd name="T1" fmla="*/ 566 h 3298"/>
                  <a:gd name="T2" fmla="*/ 3035 w 3212"/>
                  <a:gd name="T3" fmla="*/ 475 h 3298"/>
                  <a:gd name="T4" fmla="*/ 2711 w 3212"/>
                  <a:gd name="T5" fmla="*/ 199 h 3298"/>
                  <a:gd name="T6" fmla="*/ 2384 w 3212"/>
                  <a:gd name="T7" fmla="*/ 19 h 3298"/>
                  <a:gd name="T8" fmla="*/ 2347 w 3212"/>
                  <a:gd name="T9" fmla="*/ 4 h 3298"/>
                  <a:gd name="T10" fmla="*/ 2278 w 3212"/>
                  <a:gd name="T11" fmla="*/ 47 h 3298"/>
                  <a:gd name="T12" fmla="*/ 2171 w 3212"/>
                  <a:gd name="T13" fmla="*/ 190 h 3298"/>
                  <a:gd name="T14" fmla="*/ 1698 w 3212"/>
                  <a:gd name="T15" fmla="*/ 610 h 3298"/>
                  <a:gd name="T16" fmla="*/ 716 w 3212"/>
                  <a:gd name="T17" fmla="*/ 1337 h 3298"/>
                  <a:gd name="T18" fmla="*/ 296 w 3212"/>
                  <a:gd name="T19" fmla="*/ 1713 h 3298"/>
                  <a:gd name="T20" fmla="*/ 59 w 3212"/>
                  <a:gd name="T21" fmla="*/ 2061 h 3298"/>
                  <a:gd name="T22" fmla="*/ 0 w 3212"/>
                  <a:gd name="T23" fmla="*/ 2479 h 3298"/>
                  <a:gd name="T24" fmla="*/ 29 w 3212"/>
                  <a:gd name="T25" fmla="*/ 2758 h 3298"/>
                  <a:gd name="T26" fmla="*/ 183 w 3212"/>
                  <a:gd name="T27" fmla="*/ 2915 h 3298"/>
                  <a:gd name="T28" fmla="*/ 615 w 3212"/>
                  <a:gd name="T29" fmla="*/ 3255 h 3298"/>
                  <a:gd name="T30" fmla="*/ 886 w 3212"/>
                  <a:gd name="T31" fmla="*/ 3291 h 3298"/>
                  <a:gd name="T32" fmla="*/ 1138 w 3212"/>
                  <a:gd name="T33" fmla="*/ 3171 h 3298"/>
                  <a:gd name="T34" fmla="*/ 1808 w 3212"/>
                  <a:gd name="T35" fmla="*/ 2600 h 3298"/>
                  <a:gd name="T36" fmla="*/ 2812 w 3212"/>
                  <a:gd name="T37" fmla="*/ 1724 h 3298"/>
                  <a:gd name="T38" fmla="*/ 3103 w 3212"/>
                  <a:gd name="T39" fmla="*/ 1438 h 3298"/>
                  <a:gd name="T40" fmla="*/ 3146 w 3212"/>
                  <a:gd name="T41" fmla="*/ 1401 h 3298"/>
                  <a:gd name="T42" fmla="*/ 3193 w 3212"/>
                  <a:gd name="T43" fmla="*/ 1183 h 3298"/>
                  <a:gd name="T44" fmla="*/ 3208 w 3212"/>
                  <a:gd name="T45" fmla="*/ 620 h 3298"/>
                  <a:gd name="T46" fmla="*/ 1001 w 3212"/>
                  <a:gd name="T47" fmla="*/ 3114 h 3298"/>
                  <a:gd name="T48" fmla="*/ 881 w 3212"/>
                  <a:gd name="T49" fmla="*/ 3066 h 3298"/>
                  <a:gd name="T50" fmla="*/ 844 w 3212"/>
                  <a:gd name="T51" fmla="*/ 2610 h 3298"/>
                  <a:gd name="T52" fmla="*/ 840 w 3212"/>
                  <a:gd name="T53" fmla="*/ 2398 h 3298"/>
                  <a:gd name="T54" fmla="*/ 401 w 3212"/>
                  <a:gd name="T55" fmla="*/ 2082 h 3298"/>
                  <a:gd name="T56" fmla="*/ 241 w 3212"/>
                  <a:gd name="T57" fmla="*/ 1969 h 3298"/>
                  <a:gd name="T58" fmla="*/ 752 w 3212"/>
                  <a:gd name="T59" fmla="*/ 2141 h 3298"/>
                  <a:gd name="T60" fmla="*/ 1034 w 3212"/>
                  <a:gd name="T61" fmla="*/ 2354 h 3298"/>
                  <a:gd name="T62" fmla="*/ 1418 w 3212"/>
                  <a:gd name="T63" fmla="*/ 2074 h 3298"/>
                  <a:gd name="T64" fmla="*/ 1624 w 3212"/>
                  <a:gd name="T65" fmla="*/ 1847 h 3298"/>
                  <a:gd name="T66" fmla="*/ 1420 w 3212"/>
                  <a:gd name="T67" fmla="*/ 1596 h 3298"/>
                  <a:gd name="T68" fmla="*/ 1082 w 3212"/>
                  <a:gd name="T69" fmla="*/ 1248 h 3298"/>
                  <a:gd name="T70" fmla="*/ 1614 w 3212"/>
                  <a:gd name="T71" fmla="*/ 825 h 3298"/>
                  <a:gd name="T72" fmla="*/ 2194 w 3212"/>
                  <a:gd name="T73" fmla="*/ 338 h 3298"/>
                  <a:gd name="T74" fmla="*/ 2374 w 3212"/>
                  <a:gd name="T75" fmla="*/ 118 h 3298"/>
                  <a:gd name="T76" fmla="*/ 2661 w 3212"/>
                  <a:gd name="T77" fmla="*/ 304 h 3298"/>
                  <a:gd name="T78" fmla="*/ 2993 w 3212"/>
                  <a:gd name="T79" fmla="*/ 603 h 3298"/>
                  <a:gd name="T80" fmla="*/ 2474 w 3212"/>
                  <a:gd name="T81" fmla="*/ 1257 h 3298"/>
                  <a:gd name="T82" fmla="*/ 1732 w 3212"/>
                  <a:gd name="T83" fmla="*/ 1951 h 3298"/>
                  <a:gd name="T84" fmla="*/ 1047 w 3212"/>
                  <a:gd name="T85" fmla="*/ 2462 h 3298"/>
                  <a:gd name="T86" fmla="*/ 1012 w 3212"/>
                  <a:gd name="T87" fmla="*/ 2472 h 3298"/>
                  <a:gd name="T88" fmla="*/ 3078 w 3212"/>
                  <a:gd name="T89" fmla="*/ 1147 h 3298"/>
                  <a:gd name="T90" fmla="*/ 3067 w 3212"/>
                  <a:gd name="T91" fmla="*/ 1301 h 3298"/>
                  <a:gd name="T92" fmla="*/ 3051 w 3212"/>
                  <a:gd name="T93" fmla="*/ 1343 h 3298"/>
                  <a:gd name="T94" fmla="*/ 3018 w 3212"/>
                  <a:gd name="T95" fmla="*/ 1366 h 3298"/>
                  <a:gd name="T96" fmla="*/ 2890 w 3212"/>
                  <a:gd name="T97" fmla="*/ 1493 h 3298"/>
                  <a:gd name="T98" fmla="*/ 1823 w 3212"/>
                  <a:gd name="T99" fmla="*/ 2434 h 3298"/>
                  <a:gd name="T100" fmla="*/ 1765 w 3212"/>
                  <a:gd name="T101" fmla="*/ 2231 h 3298"/>
                  <a:gd name="T102" fmla="*/ 1749 w 3212"/>
                  <a:gd name="T103" fmla="*/ 2105 h 3298"/>
                  <a:gd name="T104" fmla="*/ 2236 w 3212"/>
                  <a:gd name="T105" fmla="*/ 1651 h 3298"/>
                  <a:gd name="T106" fmla="*/ 3095 w 3212"/>
                  <a:gd name="T107" fmla="*/ 770 h 3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212" h="3298">
                    <a:moveTo>
                      <a:pt x="3208" y="620"/>
                    </a:moveTo>
                    <a:lnTo>
                      <a:pt x="3206" y="606"/>
                    </a:lnTo>
                    <a:lnTo>
                      <a:pt x="3192" y="581"/>
                    </a:lnTo>
                    <a:lnTo>
                      <a:pt x="3169" y="566"/>
                    </a:lnTo>
                    <a:lnTo>
                      <a:pt x="3143" y="561"/>
                    </a:lnTo>
                    <a:lnTo>
                      <a:pt x="3130" y="564"/>
                    </a:lnTo>
                    <a:lnTo>
                      <a:pt x="3101" y="533"/>
                    </a:lnTo>
                    <a:lnTo>
                      <a:pt x="3035" y="475"/>
                    </a:lnTo>
                    <a:lnTo>
                      <a:pt x="3003" y="448"/>
                    </a:lnTo>
                    <a:lnTo>
                      <a:pt x="2931" y="383"/>
                    </a:lnTo>
                    <a:lnTo>
                      <a:pt x="2786" y="258"/>
                    </a:lnTo>
                    <a:lnTo>
                      <a:pt x="2711" y="199"/>
                    </a:lnTo>
                    <a:lnTo>
                      <a:pt x="2651" y="148"/>
                    </a:lnTo>
                    <a:lnTo>
                      <a:pt x="2507" y="53"/>
                    </a:lnTo>
                    <a:lnTo>
                      <a:pt x="2432" y="24"/>
                    </a:lnTo>
                    <a:lnTo>
                      <a:pt x="2384" y="19"/>
                    </a:lnTo>
                    <a:lnTo>
                      <a:pt x="2363" y="20"/>
                    </a:lnTo>
                    <a:lnTo>
                      <a:pt x="2361" y="17"/>
                    </a:lnTo>
                    <a:lnTo>
                      <a:pt x="2358" y="14"/>
                    </a:lnTo>
                    <a:lnTo>
                      <a:pt x="2347" y="4"/>
                    </a:lnTo>
                    <a:lnTo>
                      <a:pt x="2320" y="0"/>
                    </a:lnTo>
                    <a:lnTo>
                      <a:pt x="2294" y="10"/>
                    </a:lnTo>
                    <a:lnTo>
                      <a:pt x="2278" y="32"/>
                    </a:lnTo>
                    <a:lnTo>
                      <a:pt x="2278" y="47"/>
                    </a:lnTo>
                    <a:lnTo>
                      <a:pt x="2276" y="62"/>
                    </a:lnTo>
                    <a:lnTo>
                      <a:pt x="2253" y="102"/>
                    </a:lnTo>
                    <a:lnTo>
                      <a:pt x="2199" y="163"/>
                    </a:lnTo>
                    <a:lnTo>
                      <a:pt x="2171" y="190"/>
                    </a:lnTo>
                    <a:lnTo>
                      <a:pt x="2102" y="260"/>
                    </a:lnTo>
                    <a:lnTo>
                      <a:pt x="1952" y="394"/>
                    </a:lnTo>
                    <a:lnTo>
                      <a:pt x="1878" y="459"/>
                    </a:lnTo>
                    <a:lnTo>
                      <a:pt x="1698" y="610"/>
                    </a:lnTo>
                    <a:lnTo>
                      <a:pt x="1326" y="897"/>
                    </a:lnTo>
                    <a:lnTo>
                      <a:pt x="1138" y="1036"/>
                    </a:lnTo>
                    <a:lnTo>
                      <a:pt x="969" y="1157"/>
                    </a:lnTo>
                    <a:lnTo>
                      <a:pt x="716" y="1337"/>
                    </a:lnTo>
                    <a:lnTo>
                      <a:pt x="553" y="1467"/>
                    </a:lnTo>
                    <a:lnTo>
                      <a:pt x="475" y="1536"/>
                    </a:lnTo>
                    <a:lnTo>
                      <a:pt x="415" y="1592"/>
                    </a:lnTo>
                    <a:lnTo>
                      <a:pt x="296" y="1713"/>
                    </a:lnTo>
                    <a:lnTo>
                      <a:pt x="186" y="1845"/>
                    </a:lnTo>
                    <a:lnTo>
                      <a:pt x="117" y="1951"/>
                    </a:lnTo>
                    <a:lnTo>
                      <a:pt x="77" y="2024"/>
                    </a:lnTo>
                    <a:lnTo>
                      <a:pt x="59" y="2061"/>
                    </a:lnTo>
                    <a:lnTo>
                      <a:pt x="44" y="2100"/>
                    </a:lnTo>
                    <a:lnTo>
                      <a:pt x="21" y="2181"/>
                    </a:lnTo>
                    <a:lnTo>
                      <a:pt x="2" y="2306"/>
                    </a:lnTo>
                    <a:lnTo>
                      <a:pt x="0" y="2479"/>
                    </a:lnTo>
                    <a:lnTo>
                      <a:pt x="12" y="2650"/>
                    </a:lnTo>
                    <a:lnTo>
                      <a:pt x="18" y="2732"/>
                    </a:lnTo>
                    <a:lnTo>
                      <a:pt x="19" y="2742"/>
                    </a:lnTo>
                    <a:lnTo>
                      <a:pt x="29" y="2758"/>
                    </a:lnTo>
                    <a:lnTo>
                      <a:pt x="49" y="2771"/>
                    </a:lnTo>
                    <a:lnTo>
                      <a:pt x="67" y="2770"/>
                    </a:lnTo>
                    <a:lnTo>
                      <a:pt x="101" y="2817"/>
                    </a:lnTo>
                    <a:lnTo>
                      <a:pt x="183" y="2915"/>
                    </a:lnTo>
                    <a:lnTo>
                      <a:pt x="278" y="3016"/>
                    </a:lnTo>
                    <a:lnTo>
                      <a:pt x="383" y="3109"/>
                    </a:lnTo>
                    <a:lnTo>
                      <a:pt x="497" y="3193"/>
                    </a:lnTo>
                    <a:lnTo>
                      <a:pt x="615" y="3255"/>
                    </a:lnTo>
                    <a:lnTo>
                      <a:pt x="704" y="3285"/>
                    </a:lnTo>
                    <a:lnTo>
                      <a:pt x="765" y="3297"/>
                    </a:lnTo>
                    <a:lnTo>
                      <a:pt x="825" y="3298"/>
                    </a:lnTo>
                    <a:lnTo>
                      <a:pt x="886" y="3291"/>
                    </a:lnTo>
                    <a:lnTo>
                      <a:pt x="916" y="3282"/>
                    </a:lnTo>
                    <a:lnTo>
                      <a:pt x="955" y="3271"/>
                    </a:lnTo>
                    <a:lnTo>
                      <a:pt x="1030" y="3236"/>
                    </a:lnTo>
                    <a:lnTo>
                      <a:pt x="1138" y="3171"/>
                    </a:lnTo>
                    <a:lnTo>
                      <a:pt x="1342" y="3009"/>
                    </a:lnTo>
                    <a:lnTo>
                      <a:pt x="1463" y="2899"/>
                    </a:lnTo>
                    <a:lnTo>
                      <a:pt x="1634" y="2748"/>
                    </a:lnTo>
                    <a:lnTo>
                      <a:pt x="1808" y="2600"/>
                    </a:lnTo>
                    <a:lnTo>
                      <a:pt x="2017" y="2424"/>
                    </a:lnTo>
                    <a:lnTo>
                      <a:pt x="2429" y="2066"/>
                    </a:lnTo>
                    <a:lnTo>
                      <a:pt x="2633" y="1884"/>
                    </a:lnTo>
                    <a:lnTo>
                      <a:pt x="2812" y="1724"/>
                    </a:lnTo>
                    <a:lnTo>
                      <a:pt x="2987" y="1560"/>
                    </a:lnTo>
                    <a:lnTo>
                      <a:pt x="3021" y="1530"/>
                    </a:lnTo>
                    <a:lnTo>
                      <a:pt x="3075" y="1478"/>
                    </a:lnTo>
                    <a:lnTo>
                      <a:pt x="3103" y="1438"/>
                    </a:lnTo>
                    <a:lnTo>
                      <a:pt x="3111" y="1416"/>
                    </a:lnTo>
                    <a:lnTo>
                      <a:pt x="3124" y="1415"/>
                    </a:lnTo>
                    <a:lnTo>
                      <a:pt x="3134" y="1409"/>
                    </a:lnTo>
                    <a:lnTo>
                      <a:pt x="3146" y="1401"/>
                    </a:lnTo>
                    <a:lnTo>
                      <a:pt x="3163" y="1378"/>
                    </a:lnTo>
                    <a:lnTo>
                      <a:pt x="3180" y="1337"/>
                    </a:lnTo>
                    <a:lnTo>
                      <a:pt x="3192" y="1241"/>
                    </a:lnTo>
                    <a:lnTo>
                      <a:pt x="3193" y="1183"/>
                    </a:lnTo>
                    <a:lnTo>
                      <a:pt x="3202" y="1042"/>
                    </a:lnTo>
                    <a:lnTo>
                      <a:pt x="3212" y="832"/>
                    </a:lnTo>
                    <a:lnTo>
                      <a:pt x="3212" y="691"/>
                    </a:lnTo>
                    <a:lnTo>
                      <a:pt x="3208" y="620"/>
                    </a:lnTo>
                    <a:close/>
                    <a:moveTo>
                      <a:pt x="1004" y="2495"/>
                    </a:moveTo>
                    <a:lnTo>
                      <a:pt x="998" y="2649"/>
                    </a:lnTo>
                    <a:lnTo>
                      <a:pt x="999" y="2958"/>
                    </a:lnTo>
                    <a:lnTo>
                      <a:pt x="1001" y="3114"/>
                    </a:lnTo>
                    <a:lnTo>
                      <a:pt x="942" y="3145"/>
                    </a:lnTo>
                    <a:lnTo>
                      <a:pt x="880" y="3170"/>
                    </a:lnTo>
                    <a:lnTo>
                      <a:pt x="884" y="3137"/>
                    </a:lnTo>
                    <a:lnTo>
                      <a:pt x="881" y="3066"/>
                    </a:lnTo>
                    <a:lnTo>
                      <a:pt x="868" y="2961"/>
                    </a:lnTo>
                    <a:lnTo>
                      <a:pt x="860" y="2895"/>
                    </a:lnTo>
                    <a:lnTo>
                      <a:pt x="850" y="2780"/>
                    </a:lnTo>
                    <a:lnTo>
                      <a:pt x="844" y="2610"/>
                    </a:lnTo>
                    <a:lnTo>
                      <a:pt x="850" y="2495"/>
                    </a:lnTo>
                    <a:lnTo>
                      <a:pt x="857" y="2439"/>
                    </a:lnTo>
                    <a:lnTo>
                      <a:pt x="856" y="2424"/>
                    </a:lnTo>
                    <a:lnTo>
                      <a:pt x="840" y="2398"/>
                    </a:lnTo>
                    <a:lnTo>
                      <a:pt x="828" y="2390"/>
                    </a:lnTo>
                    <a:lnTo>
                      <a:pt x="717" y="2318"/>
                    </a:lnTo>
                    <a:lnTo>
                      <a:pt x="506" y="2162"/>
                    </a:lnTo>
                    <a:lnTo>
                      <a:pt x="401" y="2082"/>
                    </a:lnTo>
                    <a:lnTo>
                      <a:pt x="382" y="2064"/>
                    </a:lnTo>
                    <a:lnTo>
                      <a:pt x="314" y="2010"/>
                    </a:lnTo>
                    <a:lnTo>
                      <a:pt x="264" y="1978"/>
                    </a:lnTo>
                    <a:lnTo>
                      <a:pt x="241" y="1969"/>
                    </a:lnTo>
                    <a:lnTo>
                      <a:pt x="294" y="1899"/>
                    </a:lnTo>
                    <a:lnTo>
                      <a:pt x="350" y="1830"/>
                    </a:lnTo>
                    <a:lnTo>
                      <a:pt x="510" y="1955"/>
                    </a:lnTo>
                    <a:lnTo>
                      <a:pt x="752" y="2141"/>
                    </a:lnTo>
                    <a:lnTo>
                      <a:pt x="909" y="2270"/>
                    </a:lnTo>
                    <a:lnTo>
                      <a:pt x="985" y="2338"/>
                    </a:lnTo>
                    <a:lnTo>
                      <a:pt x="999" y="2349"/>
                    </a:lnTo>
                    <a:lnTo>
                      <a:pt x="1034" y="2354"/>
                    </a:lnTo>
                    <a:lnTo>
                      <a:pt x="1053" y="2346"/>
                    </a:lnTo>
                    <a:lnTo>
                      <a:pt x="1132" y="2302"/>
                    </a:lnTo>
                    <a:lnTo>
                      <a:pt x="1280" y="2195"/>
                    </a:lnTo>
                    <a:lnTo>
                      <a:pt x="1418" y="2074"/>
                    </a:lnTo>
                    <a:lnTo>
                      <a:pt x="1548" y="1943"/>
                    </a:lnTo>
                    <a:lnTo>
                      <a:pt x="1610" y="1877"/>
                    </a:lnTo>
                    <a:lnTo>
                      <a:pt x="1617" y="1868"/>
                    </a:lnTo>
                    <a:lnTo>
                      <a:pt x="1624" y="1847"/>
                    </a:lnTo>
                    <a:lnTo>
                      <a:pt x="1626" y="1827"/>
                    </a:lnTo>
                    <a:lnTo>
                      <a:pt x="1617" y="1807"/>
                    </a:lnTo>
                    <a:lnTo>
                      <a:pt x="1610" y="1796"/>
                    </a:lnTo>
                    <a:lnTo>
                      <a:pt x="1420" y="1596"/>
                    </a:lnTo>
                    <a:lnTo>
                      <a:pt x="1231" y="1395"/>
                    </a:lnTo>
                    <a:lnTo>
                      <a:pt x="1201" y="1360"/>
                    </a:lnTo>
                    <a:lnTo>
                      <a:pt x="1132" y="1288"/>
                    </a:lnTo>
                    <a:lnTo>
                      <a:pt x="1082" y="1248"/>
                    </a:lnTo>
                    <a:lnTo>
                      <a:pt x="1056" y="1235"/>
                    </a:lnTo>
                    <a:lnTo>
                      <a:pt x="1244" y="1103"/>
                    </a:lnTo>
                    <a:lnTo>
                      <a:pt x="1430" y="964"/>
                    </a:lnTo>
                    <a:lnTo>
                      <a:pt x="1614" y="825"/>
                    </a:lnTo>
                    <a:lnTo>
                      <a:pt x="1885" y="607"/>
                    </a:lnTo>
                    <a:lnTo>
                      <a:pt x="2060" y="458"/>
                    </a:lnTo>
                    <a:lnTo>
                      <a:pt x="2145" y="380"/>
                    </a:lnTo>
                    <a:lnTo>
                      <a:pt x="2194" y="338"/>
                    </a:lnTo>
                    <a:lnTo>
                      <a:pt x="2299" y="235"/>
                    </a:lnTo>
                    <a:lnTo>
                      <a:pt x="2344" y="177"/>
                    </a:lnTo>
                    <a:lnTo>
                      <a:pt x="2367" y="138"/>
                    </a:lnTo>
                    <a:lnTo>
                      <a:pt x="2374" y="118"/>
                    </a:lnTo>
                    <a:lnTo>
                      <a:pt x="2422" y="140"/>
                    </a:lnTo>
                    <a:lnTo>
                      <a:pt x="2466" y="163"/>
                    </a:lnTo>
                    <a:lnTo>
                      <a:pt x="2534" y="206"/>
                    </a:lnTo>
                    <a:lnTo>
                      <a:pt x="2661" y="304"/>
                    </a:lnTo>
                    <a:lnTo>
                      <a:pt x="2721" y="354"/>
                    </a:lnTo>
                    <a:lnTo>
                      <a:pt x="2833" y="453"/>
                    </a:lnTo>
                    <a:lnTo>
                      <a:pt x="2944" y="554"/>
                    </a:lnTo>
                    <a:lnTo>
                      <a:pt x="2993" y="603"/>
                    </a:lnTo>
                    <a:lnTo>
                      <a:pt x="3048" y="646"/>
                    </a:lnTo>
                    <a:lnTo>
                      <a:pt x="2937" y="771"/>
                    </a:lnTo>
                    <a:lnTo>
                      <a:pt x="2708" y="1016"/>
                    </a:lnTo>
                    <a:lnTo>
                      <a:pt x="2474" y="1257"/>
                    </a:lnTo>
                    <a:lnTo>
                      <a:pt x="2233" y="1490"/>
                    </a:lnTo>
                    <a:lnTo>
                      <a:pt x="2112" y="1605"/>
                    </a:lnTo>
                    <a:lnTo>
                      <a:pt x="1987" y="1720"/>
                    </a:lnTo>
                    <a:lnTo>
                      <a:pt x="1732" y="1951"/>
                    </a:lnTo>
                    <a:lnTo>
                      <a:pt x="1467" y="2169"/>
                    </a:lnTo>
                    <a:lnTo>
                      <a:pt x="1261" y="2322"/>
                    </a:lnTo>
                    <a:lnTo>
                      <a:pt x="1120" y="2417"/>
                    </a:lnTo>
                    <a:lnTo>
                      <a:pt x="1047" y="2462"/>
                    </a:lnTo>
                    <a:lnTo>
                      <a:pt x="1047" y="2462"/>
                    </a:lnTo>
                    <a:lnTo>
                      <a:pt x="1047" y="2463"/>
                    </a:lnTo>
                    <a:lnTo>
                      <a:pt x="1033" y="2460"/>
                    </a:lnTo>
                    <a:lnTo>
                      <a:pt x="1012" y="2472"/>
                    </a:lnTo>
                    <a:lnTo>
                      <a:pt x="1005" y="2485"/>
                    </a:lnTo>
                    <a:lnTo>
                      <a:pt x="1004" y="2495"/>
                    </a:lnTo>
                    <a:close/>
                    <a:moveTo>
                      <a:pt x="3082" y="1081"/>
                    </a:moveTo>
                    <a:lnTo>
                      <a:pt x="3078" y="1147"/>
                    </a:lnTo>
                    <a:lnTo>
                      <a:pt x="3074" y="1213"/>
                    </a:lnTo>
                    <a:lnTo>
                      <a:pt x="3072" y="1247"/>
                    </a:lnTo>
                    <a:lnTo>
                      <a:pt x="3069" y="1280"/>
                    </a:lnTo>
                    <a:lnTo>
                      <a:pt x="3067" y="1301"/>
                    </a:lnTo>
                    <a:lnTo>
                      <a:pt x="3065" y="1316"/>
                    </a:lnTo>
                    <a:lnTo>
                      <a:pt x="3059" y="1320"/>
                    </a:lnTo>
                    <a:lnTo>
                      <a:pt x="3052" y="1334"/>
                    </a:lnTo>
                    <a:lnTo>
                      <a:pt x="3051" y="1343"/>
                    </a:lnTo>
                    <a:lnTo>
                      <a:pt x="3038" y="1349"/>
                    </a:lnTo>
                    <a:lnTo>
                      <a:pt x="3018" y="1372"/>
                    </a:lnTo>
                    <a:lnTo>
                      <a:pt x="3016" y="1389"/>
                    </a:lnTo>
                    <a:lnTo>
                      <a:pt x="3018" y="1366"/>
                    </a:lnTo>
                    <a:lnTo>
                      <a:pt x="3010" y="1369"/>
                    </a:lnTo>
                    <a:lnTo>
                      <a:pt x="2990" y="1393"/>
                    </a:lnTo>
                    <a:lnTo>
                      <a:pt x="2941" y="1444"/>
                    </a:lnTo>
                    <a:lnTo>
                      <a:pt x="2890" y="1493"/>
                    </a:lnTo>
                    <a:lnTo>
                      <a:pt x="2734" y="1637"/>
                    </a:lnTo>
                    <a:lnTo>
                      <a:pt x="2574" y="1779"/>
                    </a:lnTo>
                    <a:lnTo>
                      <a:pt x="2201" y="2110"/>
                    </a:lnTo>
                    <a:lnTo>
                      <a:pt x="1823" y="2434"/>
                    </a:lnTo>
                    <a:lnTo>
                      <a:pt x="1804" y="2451"/>
                    </a:lnTo>
                    <a:lnTo>
                      <a:pt x="1785" y="2467"/>
                    </a:lnTo>
                    <a:lnTo>
                      <a:pt x="1778" y="2349"/>
                    </a:lnTo>
                    <a:lnTo>
                      <a:pt x="1765" y="2231"/>
                    </a:lnTo>
                    <a:lnTo>
                      <a:pt x="1764" y="2181"/>
                    </a:lnTo>
                    <a:lnTo>
                      <a:pt x="1765" y="2130"/>
                    </a:lnTo>
                    <a:lnTo>
                      <a:pt x="1764" y="2118"/>
                    </a:lnTo>
                    <a:lnTo>
                      <a:pt x="1749" y="2105"/>
                    </a:lnTo>
                    <a:lnTo>
                      <a:pt x="1739" y="2103"/>
                    </a:lnTo>
                    <a:lnTo>
                      <a:pt x="1927" y="1936"/>
                    </a:lnTo>
                    <a:lnTo>
                      <a:pt x="2106" y="1769"/>
                    </a:lnTo>
                    <a:lnTo>
                      <a:pt x="2236" y="1651"/>
                    </a:lnTo>
                    <a:lnTo>
                      <a:pt x="2489" y="1406"/>
                    </a:lnTo>
                    <a:lnTo>
                      <a:pt x="2737" y="1157"/>
                    </a:lnTo>
                    <a:lnTo>
                      <a:pt x="2977" y="901"/>
                    </a:lnTo>
                    <a:lnTo>
                      <a:pt x="3095" y="770"/>
                    </a:lnTo>
                    <a:lnTo>
                      <a:pt x="3093" y="926"/>
                    </a:lnTo>
                    <a:lnTo>
                      <a:pt x="3082" y="10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white"/>
                  </a:solidFill>
                  <a:latin typeface="Noto Sans TC Medium" panose="020B0600000000000000" pitchFamily="34" charset="-128"/>
                </a:endParaRPr>
              </a:p>
            </p:txBody>
          </p:sp>
          <p:sp>
            <p:nvSpPr>
              <p:cNvPr id="38" name="Freeform 18">
                <a:extLst>
                  <a:ext uri="{FF2B5EF4-FFF2-40B4-BE49-F238E27FC236}">
                    <a16:creationId xmlns:a16="http://schemas.microsoft.com/office/drawing/2014/main" id="{F3DEED97-16CB-40A7-BAF6-D821967D7A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98" y="2746"/>
                <a:ext cx="212" cy="132"/>
              </a:xfrm>
              <a:custGeom>
                <a:avLst/>
                <a:gdLst>
                  <a:gd name="T0" fmla="*/ 544 w 635"/>
                  <a:gd name="T1" fmla="*/ 0 h 398"/>
                  <a:gd name="T2" fmla="*/ 504 w 635"/>
                  <a:gd name="T3" fmla="*/ 18 h 398"/>
                  <a:gd name="T4" fmla="*/ 496 w 635"/>
                  <a:gd name="T5" fmla="*/ 52 h 398"/>
                  <a:gd name="T6" fmla="*/ 530 w 635"/>
                  <a:gd name="T7" fmla="*/ 177 h 398"/>
                  <a:gd name="T8" fmla="*/ 515 w 635"/>
                  <a:gd name="T9" fmla="*/ 226 h 398"/>
                  <a:gd name="T10" fmla="*/ 478 w 635"/>
                  <a:gd name="T11" fmla="*/ 262 h 398"/>
                  <a:gd name="T12" fmla="*/ 403 w 635"/>
                  <a:gd name="T13" fmla="*/ 291 h 398"/>
                  <a:gd name="T14" fmla="*/ 352 w 635"/>
                  <a:gd name="T15" fmla="*/ 272 h 398"/>
                  <a:gd name="T16" fmla="*/ 332 w 635"/>
                  <a:gd name="T17" fmla="*/ 226 h 398"/>
                  <a:gd name="T18" fmla="*/ 331 w 635"/>
                  <a:gd name="T19" fmla="*/ 198 h 398"/>
                  <a:gd name="T20" fmla="*/ 303 w 635"/>
                  <a:gd name="T21" fmla="*/ 164 h 398"/>
                  <a:gd name="T22" fmla="*/ 246 w 635"/>
                  <a:gd name="T23" fmla="*/ 180 h 398"/>
                  <a:gd name="T24" fmla="*/ 236 w 635"/>
                  <a:gd name="T25" fmla="*/ 209 h 398"/>
                  <a:gd name="T26" fmla="*/ 220 w 635"/>
                  <a:gd name="T27" fmla="*/ 268 h 398"/>
                  <a:gd name="T28" fmla="*/ 160 w 635"/>
                  <a:gd name="T29" fmla="*/ 310 h 398"/>
                  <a:gd name="T30" fmla="*/ 122 w 635"/>
                  <a:gd name="T31" fmla="*/ 304 h 398"/>
                  <a:gd name="T32" fmla="*/ 83 w 635"/>
                  <a:gd name="T33" fmla="*/ 270 h 398"/>
                  <a:gd name="T34" fmla="*/ 83 w 635"/>
                  <a:gd name="T35" fmla="*/ 182 h 398"/>
                  <a:gd name="T36" fmla="*/ 90 w 635"/>
                  <a:gd name="T37" fmla="*/ 149 h 398"/>
                  <a:gd name="T38" fmla="*/ 62 w 635"/>
                  <a:gd name="T39" fmla="*/ 126 h 398"/>
                  <a:gd name="T40" fmla="*/ 34 w 635"/>
                  <a:gd name="T41" fmla="*/ 139 h 398"/>
                  <a:gd name="T42" fmla="*/ 7 w 635"/>
                  <a:gd name="T43" fmla="*/ 193 h 398"/>
                  <a:gd name="T44" fmla="*/ 3 w 635"/>
                  <a:gd name="T45" fmla="*/ 268 h 398"/>
                  <a:gd name="T46" fmla="*/ 31 w 635"/>
                  <a:gd name="T47" fmla="*/ 336 h 398"/>
                  <a:gd name="T48" fmla="*/ 93 w 635"/>
                  <a:gd name="T49" fmla="*/ 383 h 398"/>
                  <a:gd name="T50" fmla="*/ 139 w 635"/>
                  <a:gd name="T51" fmla="*/ 398 h 398"/>
                  <a:gd name="T52" fmla="*/ 229 w 635"/>
                  <a:gd name="T53" fmla="*/ 383 h 398"/>
                  <a:gd name="T54" fmla="*/ 279 w 635"/>
                  <a:gd name="T55" fmla="*/ 339 h 398"/>
                  <a:gd name="T56" fmla="*/ 350 w 635"/>
                  <a:gd name="T57" fmla="*/ 379 h 398"/>
                  <a:gd name="T58" fmla="*/ 470 w 635"/>
                  <a:gd name="T59" fmla="*/ 375 h 398"/>
                  <a:gd name="T60" fmla="*/ 527 w 635"/>
                  <a:gd name="T61" fmla="*/ 350 h 398"/>
                  <a:gd name="T62" fmla="*/ 600 w 635"/>
                  <a:gd name="T63" fmla="*/ 271 h 398"/>
                  <a:gd name="T64" fmla="*/ 635 w 635"/>
                  <a:gd name="T65" fmla="*/ 166 h 398"/>
                  <a:gd name="T66" fmla="*/ 614 w 635"/>
                  <a:gd name="T67" fmla="*/ 64 h 398"/>
                  <a:gd name="T68" fmla="*/ 555 w 635"/>
                  <a:gd name="T69" fmla="*/ 6 h 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635" h="398">
                    <a:moveTo>
                      <a:pt x="555" y="6"/>
                    </a:moveTo>
                    <a:lnTo>
                      <a:pt x="544" y="0"/>
                    </a:lnTo>
                    <a:lnTo>
                      <a:pt x="521" y="3"/>
                    </a:lnTo>
                    <a:lnTo>
                      <a:pt x="504" y="18"/>
                    </a:lnTo>
                    <a:lnTo>
                      <a:pt x="495" y="39"/>
                    </a:lnTo>
                    <a:lnTo>
                      <a:pt x="496" y="52"/>
                    </a:lnTo>
                    <a:lnTo>
                      <a:pt x="514" y="113"/>
                    </a:lnTo>
                    <a:lnTo>
                      <a:pt x="530" y="177"/>
                    </a:lnTo>
                    <a:lnTo>
                      <a:pt x="527" y="202"/>
                    </a:lnTo>
                    <a:lnTo>
                      <a:pt x="515" y="226"/>
                    </a:lnTo>
                    <a:lnTo>
                      <a:pt x="494" y="251"/>
                    </a:lnTo>
                    <a:lnTo>
                      <a:pt x="478" y="262"/>
                    </a:lnTo>
                    <a:lnTo>
                      <a:pt x="453" y="278"/>
                    </a:lnTo>
                    <a:lnTo>
                      <a:pt x="403" y="291"/>
                    </a:lnTo>
                    <a:lnTo>
                      <a:pt x="370" y="284"/>
                    </a:lnTo>
                    <a:lnTo>
                      <a:pt x="352" y="272"/>
                    </a:lnTo>
                    <a:lnTo>
                      <a:pt x="339" y="252"/>
                    </a:lnTo>
                    <a:lnTo>
                      <a:pt x="332" y="226"/>
                    </a:lnTo>
                    <a:lnTo>
                      <a:pt x="332" y="209"/>
                    </a:lnTo>
                    <a:lnTo>
                      <a:pt x="331" y="198"/>
                    </a:lnTo>
                    <a:lnTo>
                      <a:pt x="324" y="180"/>
                    </a:lnTo>
                    <a:lnTo>
                      <a:pt x="303" y="164"/>
                    </a:lnTo>
                    <a:lnTo>
                      <a:pt x="268" y="164"/>
                    </a:lnTo>
                    <a:lnTo>
                      <a:pt x="246" y="180"/>
                    </a:lnTo>
                    <a:lnTo>
                      <a:pt x="237" y="198"/>
                    </a:lnTo>
                    <a:lnTo>
                      <a:pt x="236" y="209"/>
                    </a:lnTo>
                    <a:lnTo>
                      <a:pt x="233" y="231"/>
                    </a:lnTo>
                    <a:lnTo>
                      <a:pt x="220" y="268"/>
                    </a:lnTo>
                    <a:lnTo>
                      <a:pt x="196" y="297"/>
                    </a:lnTo>
                    <a:lnTo>
                      <a:pt x="160" y="310"/>
                    </a:lnTo>
                    <a:lnTo>
                      <a:pt x="137" y="307"/>
                    </a:lnTo>
                    <a:lnTo>
                      <a:pt x="122" y="304"/>
                    </a:lnTo>
                    <a:lnTo>
                      <a:pt x="102" y="294"/>
                    </a:lnTo>
                    <a:lnTo>
                      <a:pt x="83" y="270"/>
                    </a:lnTo>
                    <a:lnTo>
                      <a:pt x="76" y="228"/>
                    </a:lnTo>
                    <a:lnTo>
                      <a:pt x="83" y="182"/>
                    </a:lnTo>
                    <a:lnTo>
                      <a:pt x="88" y="162"/>
                    </a:lnTo>
                    <a:lnTo>
                      <a:pt x="90" y="149"/>
                    </a:lnTo>
                    <a:lnTo>
                      <a:pt x="80" y="131"/>
                    </a:lnTo>
                    <a:lnTo>
                      <a:pt x="62" y="126"/>
                    </a:lnTo>
                    <a:lnTo>
                      <a:pt x="43" y="130"/>
                    </a:lnTo>
                    <a:lnTo>
                      <a:pt x="34" y="139"/>
                    </a:lnTo>
                    <a:lnTo>
                      <a:pt x="23" y="157"/>
                    </a:lnTo>
                    <a:lnTo>
                      <a:pt x="7" y="193"/>
                    </a:lnTo>
                    <a:lnTo>
                      <a:pt x="0" y="232"/>
                    </a:lnTo>
                    <a:lnTo>
                      <a:pt x="3" y="268"/>
                    </a:lnTo>
                    <a:lnTo>
                      <a:pt x="13" y="304"/>
                    </a:lnTo>
                    <a:lnTo>
                      <a:pt x="31" y="336"/>
                    </a:lnTo>
                    <a:lnTo>
                      <a:pt x="59" y="362"/>
                    </a:lnTo>
                    <a:lnTo>
                      <a:pt x="93" y="383"/>
                    </a:lnTo>
                    <a:lnTo>
                      <a:pt x="113" y="390"/>
                    </a:lnTo>
                    <a:lnTo>
                      <a:pt x="139" y="398"/>
                    </a:lnTo>
                    <a:lnTo>
                      <a:pt x="187" y="398"/>
                    </a:lnTo>
                    <a:lnTo>
                      <a:pt x="229" y="383"/>
                    </a:lnTo>
                    <a:lnTo>
                      <a:pt x="265" y="356"/>
                    </a:lnTo>
                    <a:lnTo>
                      <a:pt x="279" y="339"/>
                    </a:lnTo>
                    <a:lnTo>
                      <a:pt x="299" y="356"/>
                    </a:lnTo>
                    <a:lnTo>
                      <a:pt x="350" y="379"/>
                    </a:lnTo>
                    <a:lnTo>
                      <a:pt x="409" y="386"/>
                    </a:lnTo>
                    <a:lnTo>
                      <a:pt x="470" y="375"/>
                    </a:lnTo>
                    <a:lnTo>
                      <a:pt x="502" y="362"/>
                    </a:lnTo>
                    <a:lnTo>
                      <a:pt x="527" y="350"/>
                    </a:lnTo>
                    <a:lnTo>
                      <a:pt x="567" y="316"/>
                    </a:lnTo>
                    <a:lnTo>
                      <a:pt x="600" y="271"/>
                    </a:lnTo>
                    <a:lnTo>
                      <a:pt x="623" y="221"/>
                    </a:lnTo>
                    <a:lnTo>
                      <a:pt x="635" y="166"/>
                    </a:lnTo>
                    <a:lnTo>
                      <a:pt x="632" y="113"/>
                    </a:lnTo>
                    <a:lnTo>
                      <a:pt x="614" y="64"/>
                    </a:lnTo>
                    <a:lnTo>
                      <a:pt x="581" y="23"/>
                    </a:lnTo>
                    <a:lnTo>
                      <a:pt x="555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white"/>
                  </a:solidFill>
                  <a:latin typeface="Noto Sans TC Medium" panose="020B0600000000000000" pitchFamily="34" charset="-128"/>
                </a:endParaRPr>
              </a:p>
            </p:txBody>
          </p:sp>
          <p:sp>
            <p:nvSpPr>
              <p:cNvPr id="39" name="Freeform 19">
                <a:extLst>
                  <a:ext uri="{FF2B5EF4-FFF2-40B4-BE49-F238E27FC236}">
                    <a16:creationId xmlns:a16="http://schemas.microsoft.com/office/drawing/2014/main" id="{F95D0993-DCC4-5383-0FE2-AB3EA034EF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55" y="2515"/>
                <a:ext cx="176" cy="179"/>
              </a:xfrm>
              <a:custGeom>
                <a:avLst/>
                <a:gdLst>
                  <a:gd name="T0" fmla="*/ 301 w 528"/>
                  <a:gd name="T1" fmla="*/ 1 h 538"/>
                  <a:gd name="T2" fmla="*/ 268 w 528"/>
                  <a:gd name="T3" fmla="*/ 27 h 538"/>
                  <a:gd name="T4" fmla="*/ 273 w 528"/>
                  <a:gd name="T5" fmla="*/ 82 h 538"/>
                  <a:gd name="T6" fmla="*/ 298 w 528"/>
                  <a:gd name="T7" fmla="*/ 95 h 538"/>
                  <a:gd name="T8" fmla="*/ 373 w 528"/>
                  <a:gd name="T9" fmla="*/ 112 h 538"/>
                  <a:gd name="T10" fmla="*/ 419 w 528"/>
                  <a:gd name="T11" fmla="*/ 145 h 538"/>
                  <a:gd name="T12" fmla="*/ 423 w 528"/>
                  <a:gd name="T13" fmla="*/ 191 h 538"/>
                  <a:gd name="T14" fmla="*/ 409 w 528"/>
                  <a:gd name="T15" fmla="*/ 220 h 538"/>
                  <a:gd name="T16" fmla="*/ 357 w 528"/>
                  <a:gd name="T17" fmla="*/ 265 h 538"/>
                  <a:gd name="T18" fmla="*/ 245 w 528"/>
                  <a:gd name="T19" fmla="*/ 269 h 538"/>
                  <a:gd name="T20" fmla="*/ 207 w 528"/>
                  <a:gd name="T21" fmla="*/ 256 h 538"/>
                  <a:gd name="T22" fmla="*/ 188 w 528"/>
                  <a:gd name="T23" fmla="*/ 250 h 538"/>
                  <a:gd name="T24" fmla="*/ 150 w 528"/>
                  <a:gd name="T25" fmla="*/ 268 h 538"/>
                  <a:gd name="T26" fmla="*/ 141 w 528"/>
                  <a:gd name="T27" fmla="*/ 324 h 538"/>
                  <a:gd name="T28" fmla="*/ 161 w 528"/>
                  <a:gd name="T29" fmla="*/ 341 h 538"/>
                  <a:gd name="T30" fmla="*/ 173 w 528"/>
                  <a:gd name="T31" fmla="*/ 347 h 538"/>
                  <a:gd name="T32" fmla="*/ 178 w 528"/>
                  <a:gd name="T33" fmla="*/ 348 h 538"/>
                  <a:gd name="T34" fmla="*/ 184 w 528"/>
                  <a:gd name="T35" fmla="*/ 351 h 538"/>
                  <a:gd name="T36" fmla="*/ 220 w 528"/>
                  <a:gd name="T37" fmla="*/ 367 h 538"/>
                  <a:gd name="T38" fmla="*/ 243 w 528"/>
                  <a:gd name="T39" fmla="*/ 399 h 538"/>
                  <a:gd name="T40" fmla="*/ 180 w 528"/>
                  <a:gd name="T41" fmla="*/ 443 h 538"/>
                  <a:gd name="T42" fmla="*/ 131 w 528"/>
                  <a:gd name="T43" fmla="*/ 456 h 538"/>
                  <a:gd name="T44" fmla="*/ 62 w 528"/>
                  <a:gd name="T45" fmla="*/ 456 h 538"/>
                  <a:gd name="T46" fmla="*/ 50 w 528"/>
                  <a:gd name="T47" fmla="*/ 443 h 538"/>
                  <a:gd name="T48" fmla="*/ 10 w 528"/>
                  <a:gd name="T49" fmla="*/ 446 h 538"/>
                  <a:gd name="T50" fmla="*/ 3 w 528"/>
                  <a:gd name="T51" fmla="*/ 475 h 538"/>
                  <a:gd name="T52" fmla="*/ 45 w 528"/>
                  <a:gd name="T53" fmla="*/ 525 h 538"/>
                  <a:gd name="T54" fmla="*/ 134 w 528"/>
                  <a:gd name="T55" fmla="*/ 538 h 538"/>
                  <a:gd name="T56" fmla="*/ 190 w 528"/>
                  <a:gd name="T57" fmla="*/ 528 h 538"/>
                  <a:gd name="T58" fmla="*/ 302 w 528"/>
                  <a:gd name="T59" fmla="*/ 465 h 538"/>
                  <a:gd name="T60" fmla="*/ 355 w 528"/>
                  <a:gd name="T61" fmla="*/ 383 h 538"/>
                  <a:gd name="T62" fmla="*/ 357 w 528"/>
                  <a:gd name="T63" fmla="*/ 366 h 538"/>
                  <a:gd name="T64" fmla="*/ 425 w 528"/>
                  <a:gd name="T65" fmla="*/ 341 h 538"/>
                  <a:gd name="T66" fmla="*/ 497 w 528"/>
                  <a:gd name="T67" fmla="*/ 271 h 538"/>
                  <a:gd name="T68" fmla="*/ 520 w 528"/>
                  <a:gd name="T69" fmla="*/ 220 h 538"/>
                  <a:gd name="T70" fmla="*/ 520 w 528"/>
                  <a:gd name="T71" fmla="*/ 127 h 538"/>
                  <a:gd name="T72" fmla="*/ 469 w 528"/>
                  <a:gd name="T73" fmla="*/ 53 h 538"/>
                  <a:gd name="T74" fmla="*/ 384 w 528"/>
                  <a:gd name="T75" fmla="*/ 9 h 538"/>
                  <a:gd name="T76" fmla="*/ 311 w 528"/>
                  <a:gd name="T77" fmla="*/ 0 h 5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28" h="538">
                    <a:moveTo>
                      <a:pt x="311" y="0"/>
                    </a:moveTo>
                    <a:lnTo>
                      <a:pt x="301" y="1"/>
                    </a:lnTo>
                    <a:lnTo>
                      <a:pt x="285" y="9"/>
                    </a:lnTo>
                    <a:lnTo>
                      <a:pt x="268" y="27"/>
                    </a:lnTo>
                    <a:lnTo>
                      <a:pt x="263" y="60"/>
                    </a:lnTo>
                    <a:lnTo>
                      <a:pt x="273" y="82"/>
                    </a:lnTo>
                    <a:lnTo>
                      <a:pt x="288" y="92"/>
                    </a:lnTo>
                    <a:lnTo>
                      <a:pt x="298" y="95"/>
                    </a:lnTo>
                    <a:lnTo>
                      <a:pt x="321" y="99"/>
                    </a:lnTo>
                    <a:lnTo>
                      <a:pt x="373" y="112"/>
                    </a:lnTo>
                    <a:lnTo>
                      <a:pt x="404" y="129"/>
                    </a:lnTo>
                    <a:lnTo>
                      <a:pt x="419" y="145"/>
                    </a:lnTo>
                    <a:lnTo>
                      <a:pt x="426" y="165"/>
                    </a:lnTo>
                    <a:lnTo>
                      <a:pt x="423" y="191"/>
                    </a:lnTo>
                    <a:lnTo>
                      <a:pt x="416" y="206"/>
                    </a:lnTo>
                    <a:lnTo>
                      <a:pt x="409" y="220"/>
                    </a:lnTo>
                    <a:lnTo>
                      <a:pt x="391" y="242"/>
                    </a:lnTo>
                    <a:lnTo>
                      <a:pt x="357" y="265"/>
                    </a:lnTo>
                    <a:lnTo>
                      <a:pt x="302" y="276"/>
                    </a:lnTo>
                    <a:lnTo>
                      <a:pt x="245" y="269"/>
                    </a:lnTo>
                    <a:lnTo>
                      <a:pt x="217" y="260"/>
                    </a:lnTo>
                    <a:lnTo>
                      <a:pt x="207" y="256"/>
                    </a:lnTo>
                    <a:lnTo>
                      <a:pt x="199" y="253"/>
                    </a:lnTo>
                    <a:lnTo>
                      <a:pt x="188" y="250"/>
                    </a:lnTo>
                    <a:lnTo>
                      <a:pt x="171" y="253"/>
                    </a:lnTo>
                    <a:lnTo>
                      <a:pt x="150" y="268"/>
                    </a:lnTo>
                    <a:lnTo>
                      <a:pt x="135" y="299"/>
                    </a:lnTo>
                    <a:lnTo>
                      <a:pt x="141" y="324"/>
                    </a:lnTo>
                    <a:lnTo>
                      <a:pt x="151" y="337"/>
                    </a:lnTo>
                    <a:lnTo>
                      <a:pt x="161" y="341"/>
                    </a:lnTo>
                    <a:lnTo>
                      <a:pt x="167" y="344"/>
                    </a:lnTo>
                    <a:lnTo>
                      <a:pt x="173" y="347"/>
                    </a:lnTo>
                    <a:lnTo>
                      <a:pt x="173" y="347"/>
                    </a:lnTo>
                    <a:lnTo>
                      <a:pt x="178" y="348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220" y="367"/>
                    </a:lnTo>
                    <a:lnTo>
                      <a:pt x="252" y="386"/>
                    </a:lnTo>
                    <a:lnTo>
                      <a:pt x="243" y="399"/>
                    </a:lnTo>
                    <a:lnTo>
                      <a:pt x="220" y="420"/>
                    </a:lnTo>
                    <a:lnTo>
                      <a:pt x="180" y="443"/>
                    </a:lnTo>
                    <a:lnTo>
                      <a:pt x="150" y="452"/>
                    </a:lnTo>
                    <a:lnTo>
                      <a:pt x="131" y="456"/>
                    </a:lnTo>
                    <a:lnTo>
                      <a:pt x="85" y="459"/>
                    </a:lnTo>
                    <a:lnTo>
                      <a:pt x="62" y="456"/>
                    </a:lnTo>
                    <a:lnTo>
                      <a:pt x="57" y="453"/>
                    </a:lnTo>
                    <a:lnTo>
                      <a:pt x="50" y="443"/>
                    </a:lnTo>
                    <a:lnTo>
                      <a:pt x="30" y="438"/>
                    </a:lnTo>
                    <a:lnTo>
                      <a:pt x="10" y="446"/>
                    </a:lnTo>
                    <a:lnTo>
                      <a:pt x="0" y="463"/>
                    </a:lnTo>
                    <a:lnTo>
                      <a:pt x="3" y="475"/>
                    </a:lnTo>
                    <a:lnTo>
                      <a:pt x="13" y="498"/>
                    </a:lnTo>
                    <a:lnTo>
                      <a:pt x="45" y="525"/>
                    </a:lnTo>
                    <a:lnTo>
                      <a:pt x="88" y="537"/>
                    </a:lnTo>
                    <a:lnTo>
                      <a:pt x="134" y="538"/>
                    </a:lnTo>
                    <a:lnTo>
                      <a:pt x="155" y="534"/>
                    </a:lnTo>
                    <a:lnTo>
                      <a:pt x="190" y="528"/>
                    </a:lnTo>
                    <a:lnTo>
                      <a:pt x="250" y="504"/>
                    </a:lnTo>
                    <a:lnTo>
                      <a:pt x="302" y="465"/>
                    </a:lnTo>
                    <a:lnTo>
                      <a:pt x="341" y="414"/>
                    </a:lnTo>
                    <a:lnTo>
                      <a:pt x="355" y="383"/>
                    </a:lnTo>
                    <a:lnTo>
                      <a:pt x="358" y="374"/>
                    </a:lnTo>
                    <a:lnTo>
                      <a:pt x="357" y="366"/>
                    </a:lnTo>
                    <a:lnTo>
                      <a:pt x="381" y="360"/>
                    </a:lnTo>
                    <a:lnTo>
                      <a:pt x="425" y="341"/>
                    </a:lnTo>
                    <a:lnTo>
                      <a:pt x="463" y="311"/>
                    </a:lnTo>
                    <a:lnTo>
                      <a:pt x="497" y="271"/>
                    </a:lnTo>
                    <a:lnTo>
                      <a:pt x="509" y="246"/>
                    </a:lnTo>
                    <a:lnTo>
                      <a:pt x="520" y="220"/>
                    </a:lnTo>
                    <a:lnTo>
                      <a:pt x="528" y="171"/>
                    </a:lnTo>
                    <a:lnTo>
                      <a:pt x="520" y="127"/>
                    </a:lnTo>
                    <a:lnTo>
                      <a:pt x="499" y="86"/>
                    </a:lnTo>
                    <a:lnTo>
                      <a:pt x="469" y="53"/>
                    </a:lnTo>
                    <a:lnTo>
                      <a:pt x="430" y="26"/>
                    </a:lnTo>
                    <a:lnTo>
                      <a:pt x="384" y="9"/>
                    </a:lnTo>
                    <a:lnTo>
                      <a:pt x="337" y="0"/>
                    </a:lnTo>
                    <a:lnTo>
                      <a:pt x="31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white"/>
                  </a:solidFill>
                  <a:latin typeface="Noto Sans TC Medium" panose="020B0600000000000000" pitchFamily="34" charset="-128"/>
                </a:endParaRPr>
              </a:p>
            </p:txBody>
          </p:sp>
          <p:sp>
            <p:nvSpPr>
              <p:cNvPr id="40" name="Freeform 20">
                <a:extLst>
                  <a:ext uri="{FF2B5EF4-FFF2-40B4-BE49-F238E27FC236}">
                    <a16:creationId xmlns:a16="http://schemas.microsoft.com/office/drawing/2014/main" id="{34CC5D06-E90D-237F-F3A7-3CCFC76ABC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65" y="2702"/>
                <a:ext cx="205" cy="210"/>
              </a:xfrm>
              <a:custGeom>
                <a:avLst/>
                <a:gdLst>
                  <a:gd name="T0" fmla="*/ 388 w 613"/>
                  <a:gd name="T1" fmla="*/ 3 h 630"/>
                  <a:gd name="T2" fmla="*/ 357 w 613"/>
                  <a:gd name="T3" fmla="*/ 52 h 630"/>
                  <a:gd name="T4" fmla="*/ 381 w 613"/>
                  <a:gd name="T5" fmla="*/ 89 h 630"/>
                  <a:gd name="T6" fmla="*/ 466 w 613"/>
                  <a:gd name="T7" fmla="*/ 128 h 630"/>
                  <a:gd name="T8" fmla="*/ 511 w 613"/>
                  <a:gd name="T9" fmla="*/ 174 h 630"/>
                  <a:gd name="T10" fmla="*/ 506 w 613"/>
                  <a:gd name="T11" fmla="*/ 230 h 630"/>
                  <a:gd name="T12" fmla="*/ 486 w 613"/>
                  <a:gd name="T13" fmla="*/ 265 h 630"/>
                  <a:gd name="T14" fmla="*/ 431 w 613"/>
                  <a:gd name="T15" fmla="*/ 307 h 630"/>
                  <a:gd name="T16" fmla="*/ 349 w 613"/>
                  <a:gd name="T17" fmla="*/ 312 h 630"/>
                  <a:gd name="T18" fmla="*/ 257 w 613"/>
                  <a:gd name="T19" fmla="*/ 265 h 630"/>
                  <a:gd name="T20" fmla="*/ 253 w 613"/>
                  <a:gd name="T21" fmla="*/ 260 h 630"/>
                  <a:gd name="T22" fmla="*/ 239 w 613"/>
                  <a:gd name="T23" fmla="*/ 252 h 630"/>
                  <a:gd name="T24" fmla="*/ 198 w 613"/>
                  <a:gd name="T25" fmla="*/ 256 h 630"/>
                  <a:gd name="T26" fmla="*/ 175 w 613"/>
                  <a:gd name="T27" fmla="*/ 311 h 630"/>
                  <a:gd name="T28" fmla="*/ 188 w 613"/>
                  <a:gd name="T29" fmla="*/ 334 h 630"/>
                  <a:gd name="T30" fmla="*/ 214 w 613"/>
                  <a:gd name="T31" fmla="*/ 354 h 630"/>
                  <a:gd name="T32" fmla="*/ 256 w 613"/>
                  <a:gd name="T33" fmla="*/ 422 h 630"/>
                  <a:gd name="T34" fmla="*/ 224 w 613"/>
                  <a:gd name="T35" fmla="*/ 512 h 630"/>
                  <a:gd name="T36" fmla="*/ 180 w 613"/>
                  <a:gd name="T37" fmla="*/ 543 h 630"/>
                  <a:gd name="T38" fmla="*/ 119 w 613"/>
                  <a:gd name="T39" fmla="*/ 547 h 630"/>
                  <a:gd name="T40" fmla="*/ 72 w 613"/>
                  <a:gd name="T41" fmla="*/ 495 h 630"/>
                  <a:gd name="T42" fmla="*/ 51 w 613"/>
                  <a:gd name="T43" fmla="*/ 397 h 630"/>
                  <a:gd name="T44" fmla="*/ 37 w 613"/>
                  <a:gd name="T45" fmla="*/ 374 h 630"/>
                  <a:gd name="T46" fmla="*/ 5 w 613"/>
                  <a:gd name="T47" fmla="*/ 387 h 630"/>
                  <a:gd name="T48" fmla="*/ 0 w 613"/>
                  <a:gd name="T49" fmla="*/ 425 h 630"/>
                  <a:gd name="T50" fmla="*/ 13 w 613"/>
                  <a:gd name="T51" fmla="*/ 540 h 630"/>
                  <a:gd name="T52" fmla="*/ 66 w 613"/>
                  <a:gd name="T53" fmla="*/ 607 h 630"/>
                  <a:gd name="T54" fmla="*/ 131 w 613"/>
                  <a:gd name="T55" fmla="*/ 630 h 630"/>
                  <a:gd name="T56" fmla="*/ 220 w 613"/>
                  <a:gd name="T57" fmla="*/ 615 h 630"/>
                  <a:gd name="T58" fmla="*/ 263 w 613"/>
                  <a:gd name="T59" fmla="*/ 594 h 630"/>
                  <a:gd name="T60" fmla="*/ 329 w 613"/>
                  <a:gd name="T61" fmla="*/ 522 h 630"/>
                  <a:gd name="T62" fmla="*/ 352 w 613"/>
                  <a:gd name="T63" fmla="*/ 452 h 630"/>
                  <a:gd name="T64" fmla="*/ 352 w 613"/>
                  <a:gd name="T65" fmla="*/ 410 h 630"/>
                  <a:gd name="T66" fmla="*/ 446 w 613"/>
                  <a:gd name="T67" fmla="*/ 404 h 630"/>
                  <a:gd name="T68" fmla="*/ 555 w 613"/>
                  <a:gd name="T69" fmla="*/ 338 h 630"/>
                  <a:gd name="T70" fmla="*/ 594 w 613"/>
                  <a:gd name="T71" fmla="*/ 283 h 630"/>
                  <a:gd name="T72" fmla="*/ 613 w 613"/>
                  <a:gd name="T73" fmla="*/ 177 h 630"/>
                  <a:gd name="T74" fmla="*/ 574 w 613"/>
                  <a:gd name="T75" fmla="*/ 82 h 630"/>
                  <a:gd name="T76" fmla="*/ 489 w 613"/>
                  <a:gd name="T77" fmla="*/ 17 h 630"/>
                  <a:gd name="T78" fmla="*/ 404 w 613"/>
                  <a:gd name="T79" fmla="*/ 0 h 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13" h="630">
                    <a:moveTo>
                      <a:pt x="404" y="0"/>
                    </a:moveTo>
                    <a:lnTo>
                      <a:pt x="388" y="3"/>
                    </a:lnTo>
                    <a:lnTo>
                      <a:pt x="365" y="21"/>
                    </a:lnTo>
                    <a:lnTo>
                      <a:pt x="357" y="52"/>
                    </a:lnTo>
                    <a:lnTo>
                      <a:pt x="367" y="79"/>
                    </a:lnTo>
                    <a:lnTo>
                      <a:pt x="381" y="89"/>
                    </a:lnTo>
                    <a:lnTo>
                      <a:pt x="410" y="101"/>
                    </a:lnTo>
                    <a:lnTo>
                      <a:pt x="466" y="128"/>
                    </a:lnTo>
                    <a:lnTo>
                      <a:pt x="498" y="152"/>
                    </a:lnTo>
                    <a:lnTo>
                      <a:pt x="511" y="174"/>
                    </a:lnTo>
                    <a:lnTo>
                      <a:pt x="515" y="200"/>
                    </a:lnTo>
                    <a:lnTo>
                      <a:pt x="506" y="230"/>
                    </a:lnTo>
                    <a:lnTo>
                      <a:pt x="498" y="249"/>
                    </a:lnTo>
                    <a:lnTo>
                      <a:pt x="486" y="265"/>
                    </a:lnTo>
                    <a:lnTo>
                      <a:pt x="462" y="291"/>
                    </a:lnTo>
                    <a:lnTo>
                      <a:pt x="431" y="307"/>
                    </a:lnTo>
                    <a:lnTo>
                      <a:pt x="400" y="314"/>
                    </a:lnTo>
                    <a:lnTo>
                      <a:pt x="349" y="312"/>
                    </a:lnTo>
                    <a:lnTo>
                      <a:pt x="285" y="286"/>
                    </a:lnTo>
                    <a:lnTo>
                      <a:pt x="257" y="265"/>
                    </a:lnTo>
                    <a:lnTo>
                      <a:pt x="257" y="265"/>
                    </a:lnTo>
                    <a:lnTo>
                      <a:pt x="253" y="260"/>
                    </a:lnTo>
                    <a:lnTo>
                      <a:pt x="247" y="258"/>
                    </a:lnTo>
                    <a:lnTo>
                      <a:pt x="239" y="252"/>
                    </a:lnTo>
                    <a:lnTo>
                      <a:pt x="223" y="249"/>
                    </a:lnTo>
                    <a:lnTo>
                      <a:pt x="198" y="256"/>
                    </a:lnTo>
                    <a:lnTo>
                      <a:pt x="177" y="285"/>
                    </a:lnTo>
                    <a:lnTo>
                      <a:pt x="175" y="311"/>
                    </a:lnTo>
                    <a:lnTo>
                      <a:pt x="181" y="327"/>
                    </a:lnTo>
                    <a:lnTo>
                      <a:pt x="188" y="334"/>
                    </a:lnTo>
                    <a:lnTo>
                      <a:pt x="201" y="344"/>
                    </a:lnTo>
                    <a:lnTo>
                      <a:pt x="214" y="354"/>
                    </a:lnTo>
                    <a:lnTo>
                      <a:pt x="234" y="376"/>
                    </a:lnTo>
                    <a:lnTo>
                      <a:pt x="256" y="422"/>
                    </a:lnTo>
                    <a:lnTo>
                      <a:pt x="253" y="469"/>
                    </a:lnTo>
                    <a:lnTo>
                      <a:pt x="224" y="512"/>
                    </a:lnTo>
                    <a:lnTo>
                      <a:pt x="198" y="531"/>
                    </a:lnTo>
                    <a:lnTo>
                      <a:pt x="180" y="543"/>
                    </a:lnTo>
                    <a:lnTo>
                      <a:pt x="146" y="551"/>
                    </a:lnTo>
                    <a:lnTo>
                      <a:pt x="119" y="547"/>
                    </a:lnTo>
                    <a:lnTo>
                      <a:pt x="96" y="533"/>
                    </a:lnTo>
                    <a:lnTo>
                      <a:pt x="72" y="495"/>
                    </a:lnTo>
                    <a:lnTo>
                      <a:pt x="54" y="430"/>
                    </a:lnTo>
                    <a:lnTo>
                      <a:pt x="51" y="397"/>
                    </a:lnTo>
                    <a:lnTo>
                      <a:pt x="50" y="386"/>
                    </a:lnTo>
                    <a:lnTo>
                      <a:pt x="37" y="374"/>
                    </a:lnTo>
                    <a:lnTo>
                      <a:pt x="20" y="374"/>
                    </a:lnTo>
                    <a:lnTo>
                      <a:pt x="5" y="387"/>
                    </a:lnTo>
                    <a:lnTo>
                      <a:pt x="2" y="397"/>
                    </a:lnTo>
                    <a:lnTo>
                      <a:pt x="0" y="425"/>
                    </a:lnTo>
                    <a:lnTo>
                      <a:pt x="1" y="484"/>
                    </a:lnTo>
                    <a:lnTo>
                      <a:pt x="13" y="540"/>
                    </a:lnTo>
                    <a:lnTo>
                      <a:pt x="43" y="589"/>
                    </a:lnTo>
                    <a:lnTo>
                      <a:pt x="66" y="607"/>
                    </a:lnTo>
                    <a:lnTo>
                      <a:pt x="87" y="619"/>
                    </a:lnTo>
                    <a:lnTo>
                      <a:pt x="131" y="630"/>
                    </a:lnTo>
                    <a:lnTo>
                      <a:pt x="175" y="628"/>
                    </a:lnTo>
                    <a:lnTo>
                      <a:pt x="220" y="615"/>
                    </a:lnTo>
                    <a:lnTo>
                      <a:pt x="241" y="606"/>
                    </a:lnTo>
                    <a:lnTo>
                      <a:pt x="263" y="594"/>
                    </a:lnTo>
                    <a:lnTo>
                      <a:pt x="300" y="561"/>
                    </a:lnTo>
                    <a:lnTo>
                      <a:pt x="329" y="522"/>
                    </a:lnTo>
                    <a:lnTo>
                      <a:pt x="348" y="476"/>
                    </a:lnTo>
                    <a:lnTo>
                      <a:pt x="352" y="452"/>
                    </a:lnTo>
                    <a:lnTo>
                      <a:pt x="355" y="430"/>
                    </a:lnTo>
                    <a:lnTo>
                      <a:pt x="352" y="410"/>
                    </a:lnTo>
                    <a:lnTo>
                      <a:pt x="384" y="413"/>
                    </a:lnTo>
                    <a:lnTo>
                      <a:pt x="446" y="404"/>
                    </a:lnTo>
                    <a:lnTo>
                      <a:pt x="505" y="380"/>
                    </a:lnTo>
                    <a:lnTo>
                      <a:pt x="555" y="338"/>
                    </a:lnTo>
                    <a:lnTo>
                      <a:pt x="577" y="309"/>
                    </a:lnTo>
                    <a:lnTo>
                      <a:pt x="594" y="283"/>
                    </a:lnTo>
                    <a:lnTo>
                      <a:pt x="611" y="230"/>
                    </a:lnTo>
                    <a:lnTo>
                      <a:pt x="613" y="177"/>
                    </a:lnTo>
                    <a:lnTo>
                      <a:pt x="600" y="127"/>
                    </a:lnTo>
                    <a:lnTo>
                      <a:pt x="574" y="82"/>
                    </a:lnTo>
                    <a:lnTo>
                      <a:pt x="537" y="44"/>
                    </a:lnTo>
                    <a:lnTo>
                      <a:pt x="489" y="17"/>
                    </a:lnTo>
                    <a:lnTo>
                      <a:pt x="434" y="1"/>
                    </a:lnTo>
                    <a:lnTo>
                      <a:pt x="40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white"/>
                  </a:solidFill>
                  <a:latin typeface="Noto Sans TC Medium" panose="020B0600000000000000" pitchFamily="34" charset="-128"/>
                </a:endParaRPr>
              </a:p>
            </p:txBody>
          </p:sp>
        </p:grpSp>
      </p:grpSp>
      <p:pic>
        <p:nvPicPr>
          <p:cNvPr id="14" name="圖片 13">
            <a:extLst>
              <a:ext uri="{FF2B5EF4-FFF2-40B4-BE49-F238E27FC236}">
                <a16:creationId xmlns:a16="http://schemas.microsoft.com/office/drawing/2014/main" id="{AB9A1AD8-88E4-400B-8B00-19CC93541F1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030" r="38594"/>
          <a:stretch/>
        </p:blipFill>
        <p:spPr>
          <a:xfrm>
            <a:off x="2427991" y="2447453"/>
            <a:ext cx="7486650" cy="2358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7132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DCF5F3A8-3883-4036-E3C2-F1E86548CE3A}"/>
              </a:ext>
            </a:extLst>
          </p:cNvPr>
          <p:cNvGrpSpPr/>
          <p:nvPr/>
        </p:nvGrpSpPr>
        <p:grpSpPr>
          <a:xfrm>
            <a:off x="303229" y="189421"/>
            <a:ext cx="11729595" cy="6479158"/>
            <a:chOff x="303229" y="189421"/>
            <a:chExt cx="11729595" cy="647915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AF1B7A0A-3093-BB3F-833F-E8D4C2658871}"/>
                </a:ext>
              </a:extLst>
            </p:cNvPr>
            <p:cNvSpPr/>
            <p:nvPr/>
          </p:nvSpPr>
          <p:spPr>
            <a:xfrm>
              <a:off x="447282" y="332882"/>
              <a:ext cx="11585542" cy="6331869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3175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Noto Sans TC Medium" panose="020B0600000000000000" pitchFamily="34" charset="-128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DED21454-01CF-D605-6F83-C5D090E3516F}"/>
                </a:ext>
              </a:extLst>
            </p:cNvPr>
            <p:cNvSpPr/>
            <p:nvPr/>
          </p:nvSpPr>
          <p:spPr>
            <a:xfrm>
              <a:off x="378545" y="267779"/>
              <a:ext cx="11585542" cy="6400800"/>
            </a:xfrm>
            <a:prstGeom prst="rect">
              <a:avLst/>
            </a:prstGeom>
            <a:solidFill>
              <a:srgbClr val="EBBFE1"/>
            </a:solidFill>
            <a:ln w="3175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Noto Sans TC Medium" panose="020B0600000000000000" pitchFamily="34" charset="-128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FFF8E138-7319-2AC7-9F4A-36DA3C4CCAD3}"/>
                </a:ext>
              </a:extLst>
            </p:cNvPr>
            <p:cNvSpPr/>
            <p:nvPr/>
          </p:nvSpPr>
          <p:spPr>
            <a:xfrm>
              <a:off x="303229" y="193249"/>
              <a:ext cx="11585542" cy="640080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Noto Sans TC Medium" panose="020B0600000000000000" pitchFamily="34" charset="-128"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072580B0-2A2F-69C2-2CD3-BA6DE6B28AB7}"/>
                </a:ext>
              </a:extLst>
            </p:cNvPr>
            <p:cNvSpPr/>
            <p:nvPr/>
          </p:nvSpPr>
          <p:spPr>
            <a:xfrm>
              <a:off x="303229" y="189421"/>
              <a:ext cx="11585542" cy="469605"/>
            </a:xfrm>
            <a:prstGeom prst="rect">
              <a:avLst/>
            </a:prstGeom>
            <a:pattFill prst="smGrid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 w="31750">
              <a:solidFill>
                <a:schemeClr val="tx2">
                  <a:lumMod val="75000"/>
                </a:schemeClr>
              </a:solidFill>
            </a:ln>
            <a:effectLst>
              <a:outerShdw dist="63500" dir="5400000" algn="t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marL="723900" lvl="2">
                <a:defRPr/>
              </a:pPr>
              <a:r>
                <a:rPr lang="zh-TW" altLang="en-US" sz="2400" b="1" kern="0" dirty="0">
                  <a:ln w="9525">
                    <a:solidFill>
                      <a:srgbClr val="44546A">
                        <a:lumMod val="75000"/>
                      </a:srgbClr>
                    </a:solidFill>
                  </a:ln>
                  <a:solidFill>
                    <a:srgbClr val="FF7C80"/>
                  </a:solidFill>
                  <a:latin typeface="Noto Sans TC Medium" panose="020B0600000000000000" pitchFamily="34" charset="-128"/>
                  <a:ea typeface="Noto Sans TC Medium" panose="020B0600000000000000" pitchFamily="34" charset="-128"/>
                </a:rPr>
                <a:t>目錄</a:t>
              </a:r>
              <a:endParaRPr lang="ko-KR" altLang="en-US" sz="2400" dirty="0">
                <a:ln w="9525">
                  <a:solidFill>
                    <a:schemeClr val="tx1"/>
                  </a:solidFill>
                </a:ln>
                <a:solidFill>
                  <a:prstClr val="white">
                    <a:lumMod val="50000"/>
                  </a:prstClr>
                </a:solidFill>
                <a:latin typeface="Noto Sans TC Medium" panose="020B0600000000000000" pitchFamily="34" charset="-128"/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2023B39E-912C-802C-5C17-744A46050F7A}"/>
                </a:ext>
              </a:extLst>
            </p:cNvPr>
            <p:cNvSpPr/>
            <p:nvPr/>
          </p:nvSpPr>
          <p:spPr>
            <a:xfrm>
              <a:off x="11207988" y="304520"/>
              <a:ext cx="180000" cy="180000"/>
            </a:xfrm>
            <a:prstGeom prst="ellipse">
              <a:avLst/>
            </a:prstGeom>
            <a:solidFill>
              <a:srgbClr val="EBBFE1"/>
            </a:solidFill>
            <a:ln w="3175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Noto Sans TC Medium" panose="020B0600000000000000" pitchFamily="34" charset="-128"/>
              </a:endParaRP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BD689698-AF66-1421-D912-F2E46C911DEA}"/>
                </a:ext>
              </a:extLst>
            </p:cNvPr>
            <p:cNvSpPr/>
            <p:nvPr/>
          </p:nvSpPr>
          <p:spPr>
            <a:xfrm>
              <a:off x="11506949" y="304520"/>
              <a:ext cx="180000" cy="180000"/>
            </a:xfrm>
            <a:prstGeom prst="ellipse">
              <a:avLst/>
            </a:prstGeom>
            <a:solidFill>
              <a:srgbClr val="366DEB"/>
            </a:solidFill>
            <a:ln w="3175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Noto Sans TC Medium" panose="020B0600000000000000" pitchFamily="34" charset="-128"/>
              </a:endParaRPr>
            </a:p>
          </p:txBody>
        </p: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B31A03F6-6D5F-B590-89B4-898E442D64EF}"/>
                </a:ext>
              </a:extLst>
            </p:cNvPr>
            <p:cNvSpPr/>
            <p:nvPr/>
          </p:nvSpPr>
          <p:spPr>
            <a:xfrm>
              <a:off x="303229" y="193249"/>
              <a:ext cx="500783" cy="469604"/>
            </a:xfrm>
            <a:prstGeom prst="rect">
              <a:avLst/>
            </a:prstGeom>
            <a:solidFill>
              <a:srgbClr val="366DEB"/>
            </a:solidFill>
            <a:ln w="3175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Noto Sans TC Medium" panose="020B0600000000000000" pitchFamily="34" charset="-128"/>
              </a:endParaRPr>
            </a:p>
          </p:txBody>
        </p:sp>
        <p:grpSp>
          <p:nvGrpSpPr>
            <p:cNvPr id="22" name="Group 16">
              <a:extLst>
                <a:ext uri="{FF2B5EF4-FFF2-40B4-BE49-F238E27FC236}">
                  <a16:creationId xmlns:a16="http://schemas.microsoft.com/office/drawing/2014/main" id="{11255E9F-76E7-C9B1-D0AF-0ED1177971A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40700" y="287246"/>
              <a:ext cx="225839" cy="259579"/>
              <a:chOff x="1039" y="1681"/>
              <a:chExt cx="1071" cy="1231"/>
            </a:xfrm>
            <a:solidFill>
              <a:schemeClr val="bg1"/>
            </a:solidFill>
          </p:grpSpPr>
          <p:sp>
            <p:nvSpPr>
              <p:cNvPr id="37" name="Freeform 17">
                <a:extLst>
                  <a:ext uri="{FF2B5EF4-FFF2-40B4-BE49-F238E27FC236}">
                    <a16:creationId xmlns:a16="http://schemas.microsoft.com/office/drawing/2014/main" id="{ED916E8B-F449-9F03-AB47-3C765989499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39" y="1681"/>
                <a:ext cx="1071" cy="1099"/>
              </a:xfrm>
              <a:custGeom>
                <a:avLst/>
                <a:gdLst>
                  <a:gd name="T0" fmla="*/ 3169 w 3212"/>
                  <a:gd name="T1" fmla="*/ 566 h 3298"/>
                  <a:gd name="T2" fmla="*/ 3035 w 3212"/>
                  <a:gd name="T3" fmla="*/ 475 h 3298"/>
                  <a:gd name="T4" fmla="*/ 2711 w 3212"/>
                  <a:gd name="T5" fmla="*/ 199 h 3298"/>
                  <a:gd name="T6" fmla="*/ 2384 w 3212"/>
                  <a:gd name="T7" fmla="*/ 19 h 3298"/>
                  <a:gd name="T8" fmla="*/ 2347 w 3212"/>
                  <a:gd name="T9" fmla="*/ 4 h 3298"/>
                  <a:gd name="T10" fmla="*/ 2278 w 3212"/>
                  <a:gd name="T11" fmla="*/ 47 h 3298"/>
                  <a:gd name="T12" fmla="*/ 2171 w 3212"/>
                  <a:gd name="T13" fmla="*/ 190 h 3298"/>
                  <a:gd name="T14" fmla="*/ 1698 w 3212"/>
                  <a:gd name="T15" fmla="*/ 610 h 3298"/>
                  <a:gd name="T16" fmla="*/ 716 w 3212"/>
                  <a:gd name="T17" fmla="*/ 1337 h 3298"/>
                  <a:gd name="T18" fmla="*/ 296 w 3212"/>
                  <a:gd name="T19" fmla="*/ 1713 h 3298"/>
                  <a:gd name="T20" fmla="*/ 59 w 3212"/>
                  <a:gd name="T21" fmla="*/ 2061 h 3298"/>
                  <a:gd name="T22" fmla="*/ 0 w 3212"/>
                  <a:gd name="T23" fmla="*/ 2479 h 3298"/>
                  <a:gd name="T24" fmla="*/ 29 w 3212"/>
                  <a:gd name="T25" fmla="*/ 2758 h 3298"/>
                  <a:gd name="T26" fmla="*/ 183 w 3212"/>
                  <a:gd name="T27" fmla="*/ 2915 h 3298"/>
                  <a:gd name="T28" fmla="*/ 615 w 3212"/>
                  <a:gd name="T29" fmla="*/ 3255 h 3298"/>
                  <a:gd name="T30" fmla="*/ 886 w 3212"/>
                  <a:gd name="T31" fmla="*/ 3291 h 3298"/>
                  <a:gd name="T32" fmla="*/ 1138 w 3212"/>
                  <a:gd name="T33" fmla="*/ 3171 h 3298"/>
                  <a:gd name="T34" fmla="*/ 1808 w 3212"/>
                  <a:gd name="T35" fmla="*/ 2600 h 3298"/>
                  <a:gd name="T36" fmla="*/ 2812 w 3212"/>
                  <a:gd name="T37" fmla="*/ 1724 h 3298"/>
                  <a:gd name="T38" fmla="*/ 3103 w 3212"/>
                  <a:gd name="T39" fmla="*/ 1438 h 3298"/>
                  <a:gd name="T40" fmla="*/ 3146 w 3212"/>
                  <a:gd name="T41" fmla="*/ 1401 h 3298"/>
                  <a:gd name="T42" fmla="*/ 3193 w 3212"/>
                  <a:gd name="T43" fmla="*/ 1183 h 3298"/>
                  <a:gd name="T44" fmla="*/ 3208 w 3212"/>
                  <a:gd name="T45" fmla="*/ 620 h 3298"/>
                  <a:gd name="T46" fmla="*/ 1001 w 3212"/>
                  <a:gd name="T47" fmla="*/ 3114 h 3298"/>
                  <a:gd name="T48" fmla="*/ 881 w 3212"/>
                  <a:gd name="T49" fmla="*/ 3066 h 3298"/>
                  <a:gd name="T50" fmla="*/ 844 w 3212"/>
                  <a:gd name="T51" fmla="*/ 2610 h 3298"/>
                  <a:gd name="T52" fmla="*/ 840 w 3212"/>
                  <a:gd name="T53" fmla="*/ 2398 h 3298"/>
                  <a:gd name="T54" fmla="*/ 401 w 3212"/>
                  <a:gd name="T55" fmla="*/ 2082 h 3298"/>
                  <a:gd name="T56" fmla="*/ 241 w 3212"/>
                  <a:gd name="T57" fmla="*/ 1969 h 3298"/>
                  <a:gd name="T58" fmla="*/ 752 w 3212"/>
                  <a:gd name="T59" fmla="*/ 2141 h 3298"/>
                  <a:gd name="T60" fmla="*/ 1034 w 3212"/>
                  <a:gd name="T61" fmla="*/ 2354 h 3298"/>
                  <a:gd name="T62" fmla="*/ 1418 w 3212"/>
                  <a:gd name="T63" fmla="*/ 2074 h 3298"/>
                  <a:gd name="T64" fmla="*/ 1624 w 3212"/>
                  <a:gd name="T65" fmla="*/ 1847 h 3298"/>
                  <a:gd name="T66" fmla="*/ 1420 w 3212"/>
                  <a:gd name="T67" fmla="*/ 1596 h 3298"/>
                  <a:gd name="T68" fmla="*/ 1082 w 3212"/>
                  <a:gd name="T69" fmla="*/ 1248 h 3298"/>
                  <a:gd name="T70" fmla="*/ 1614 w 3212"/>
                  <a:gd name="T71" fmla="*/ 825 h 3298"/>
                  <a:gd name="T72" fmla="*/ 2194 w 3212"/>
                  <a:gd name="T73" fmla="*/ 338 h 3298"/>
                  <a:gd name="T74" fmla="*/ 2374 w 3212"/>
                  <a:gd name="T75" fmla="*/ 118 h 3298"/>
                  <a:gd name="T76" fmla="*/ 2661 w 3212"/>
                  <a:gd name="T77" fmla="*/ 304 h 3298"/>
                  <a:gd name="T78" fmla="*/ 2993 w 3212"/>
                  <a:gd name="T79" fmla="*/ 603 h 3298"/>
                  <a:gd name="T80" fmla="*/ 2474 w 3212"/>
                  <a:gd name="T81" fmla="*/ 1257 h 3298"/>
                  <a:gd name="T82" fmla="*/ 1732 w 3212"/>
                  <a:gd name="T83" fmla="*/ 1951 h 3298"/>
                  <a:gd name="T84" fmla="*/ 1047 w 3212"/>
                  <a:gd name="T85" fmla="*/ 2462 h 3298"/>
                  <a:gd name="T86" fmla="*/ 1012 w 3212"/>
                  <a:gd name="T87" fmla="*/ 2472 h 3298"/>
                  <a:gd name="T88" fmla="*/ 3078 w 3212"/>
                  <a:gd name="T89" fmla="*/ 1147 h 3298"/>
                  <a:gd name="T90" fmla="*/ 3067 w 3212"/>
                  <a:gd name="T91" fmla="*/ 1301 h 3298"/>
                  <a:gd name="T92" fmla="*/ 3051 w 3212"/>
                  <a:gd name="T93" fmla="*/ 1343 h 3298"/>
                  <a:gd name="T94" fmla="*/ 3018 w 3212"/>
                  <a:gd name="T95" fmla="*/ 1366 h 3298"/>
                  <a:gd name="T96" fmla="*/ 2890 w 3212"/>
                  <a:gd name="T97" fmla="*/ 1493 h 3298"/>
                  <a:gd name="T98" fmla="*/ 1823 w 3212"/>
                  <a:gd name="T99" fmla="*/ 2434 h 3298"/>
                  <a:gd name="T100" fmla="*/ 1765 w 3212"/>
                  <a:gd name="T101" fmla="*/ 2231 h 3298"/>
                  <a:gd name="T102" fmla="*/ 1749 w 3212"/>
                  <a:gd name="T103" fmla="*/ 2105 h 3298"/>
                  <a:gd name="T104" fmla="*/ 2236 w 3212"/>
                  <a:gd name="T105" fmla="*/ 1651 h 3298"/>
                  <a:gd name="T106" fmla="*/ 3095 w 3212"/>
                  <a:gd name="T107" fmla="*/ 770 h 3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212" h="3298">
                    <a:moveTo>
                      <a:pt x="3208" y="620"/>
                    </a:moveTo>
                    <a:lnTo>
                      <a:pt x="3206" y="606"/>
                    </a:lnTo>
                    <a:lnTo>
                      <a:pt x="3192" y="581"/>
                    </a:lnTo>
                    <a:lnTo>
                      <a:pt x="3169" y="566"/>
                    </a:lnTo>
                    <a:lnTo>
                      <a:pt x="3143" y="561"/>
                    </a:lnTo>
                    <a:lnTo>
                      <a:pt x="3130" y="564"/>
                    </a:lnTo>
                    <a:lnTo>
                      <a:pt x="3101" y="533"/>
                    </a:lnTo>
                    <a:lnTo>
                      <a:pt x="3035" y="475"/>
                    </a:lnTo>
                    <a:lnTo>
                      <a:pt x="3003" y="448"/>
                    </a:lnTo>
                    <a:lnTo>
                      <a:pt x="2931" y="383"/>
                    </a:lnTo>
                    <a:lnTo>
                      <a:pt x="2786" y="258"/>
                    </a:lnTo>
                    <a:lnTo>
                      <a:pt x="2711" y="199"/>
                    </a:lnTo>
                    <a:lnTo>
                      <a:pt x="2651" y="148"/>
                    </a:lnTo>
                    <a:lnTo>
                      <a:pt x="2507" y="53"/>
                    </a:lnTo>
                    <a:lnTo>
                      <a:pt x="2432" y="24"/>
                    </a:lnTo>
                    <a:lnTo>
                      <a:pt x="2384" y="19"/>
                    </a:lnTo>
                    <a:lnTo>
                      <a:pt x="2363" y="20"/>
                    </a:lnTo>
                    <a:lnTo>
                      <a:pt x="2361" y="17"/>
                    </a:lnTo>
                    <a:lnTo>
                      <a:pt x="2358" y="14"/>
                    </a:lnTo>
                    <a:lnTo>
                      <a:pt x="2347" y="4"/>
                    </a:lnTo>
                    <a:lnTo>
                      <a:pt x="2320" y="0"/>
                    </a:lnTo>
                    <a:lnTo>
                      <a:pt x="2294" y="10"/>
                    </a:lnTo>
                    <a:lnTo>
                      <a:pt x="2278" y="32"/>
                    </a:lnTo>
                    <a:lnTo>
                      <a:pt x="2278" y="47"/>
                    </a:lnTo>
                    <a:lnTo>
                      <a:pt x="2276" y="62"/>
                    </a:lnTo>
                    <a:lnTo>
                      <a:pt x="2253" y="102"/>
                    </a:lnTo>
                    <a:lnTo>
                      <a:pt x="2199" y="163"/>
                    </a:lnTo>
                    <a:lnTo>
                      <a:pt x="2171" y="190"/>
                    </a:lnTo>
                    <a:lnTo>
                      <a:pt x="2102" y="260"/>
                    </a:lnTo>
                    <a:lnTo>
                      <a:pt x="1952" y="394"/>
                    </a:lnTo>
                    <a:lnTo>
                      <a:pt x="1878" y="459"/>
                    </a:lnTo>
                    <a:lnTo>
                      <a:pt x="1698" y="610"/>
                    </a:lnTo>
                    <a:lnTo>
                      <a:pt x="1326" y="897"/>
                    </a:lnTo>
                    <a:lnTo>
                      <a:pt x="1138" y="1036"/>
                    </a:lnTo>
                    <a:lnTo>
                      <a:pt x="969" y="1157"/>
                    </a:lnTo>
                    <a:lnTo>
                      <a:pt x="716" y="1337"/>
                    </a:lnTo>
                    <a:lnTo>
                      <a:pt x="553" y="1467"/>
                    </a:lnTo>
                    <a:lnTo>
                      <a:pt x="475" y="1536"/>
                    </a:lnTo>
                    <a:lnTo>
                      <a:pt x="415" y="1592"/>
                    </a:lnTo>
                    <a:lnTo>
                      <a:pt x="296" y="1713"/>
                    </a:lnTo>
                    <a:lnTo>
                      <a:pt x="186" y="1845"/>
                    </a:lnTo>
                    <a:lnTo>
                      <a:pt x="117" y="1951"/>
                    </a:lnTo>
                    <a:lnTo>
                      <a:pt x="77" y="2024"/>
                    </a:lnTo>
                    <a:lnTo>
                      <a:pt x="59" y="2061"/>
                    </a:lnTo>
                    <a:lnTo>
                      <a:pt x="44" y="2100"/>
                    </a:lnTo>
                    <a:lnTo>
                      <a:pt x="21" y="2181"/>
                    </a:lnTo>
                    <a:lnTo>
                      <a:pt x="2" y="2306"/>
                    </a:lnTo>
                    <a:lnTo>
                      <a:pt x="0" y="2479"/>
                    </a:lnTo>
                    <a:lnTo>
                      <a:pt x="12" y="2650"/>
                    </a:lnTo>
                    <a:lnTo>
                      <a:pt x="18" y="2732"/>
                    </a:lnTo>
                    <a:lnTo>
                      <a:pt x="19" y="2742"/>
                    </a:lnTo>
                    <a:lnTo>
                      <a:pt x="29" y="2758"/>
                    </a:lnTo>
                    <a:lnTo>
                      <a:pt x="49" y="2771"/>
                    </a:lnTo>
                    <a:lnTo>
                      <a:pt x="67" y="2770"/>
                    </a:lnTo>
                    <a:lnTo>
                      <a:pt x="101" y="2817"/>
                    </a:lnTo>
                    <a:lnTo>
                      <a:pt x="183" y="2915"/>
                    </a:lnTo>
                    <a:lnTo>
                      <a:pt x="278" y="3016"/>
                    </a:lnTo>
                    <a:lnTo>
                      <a:pt x="383" y="3109"/>
                    </a:lnTo>
                    <a:lnTo>
                      <a:pt x="497" y="3193"/>
                    </a:lnTo>
                    <a:lnTo>
                      <a:pt x="615" y="3255"/>
                    </a:lnTo>
                    <a:lnTo>
                      <a:pt x="704" y="3285"/>
                    </a:lnTo>
                    <a:lnTo>
                      <a:pt x="765" y="3297"/>
                    </a:lnTo>
                    <a:lnTo>
                      <a:pt x="825" y="3298"/>
                    </a:lnTo>
                    <a:lnTo>
                      <a:pt x="886" y="3291"/>
                    </a:lnTo>
                    <a:lnTo>
                      <a:pt x="916" y="3282"/>
                    </a:lnTo>
                    <a:lnTo>
                      <a:pt x="955" y="3271"/>
                    </a:lnTo>
                    <a:lnTo>
                      <a:pt x="1030" y="3236"/>
                    </a:lnTo>
                    <a:lnTo>
                      <a:pt x="1138" y="3171"/>
                    </a:lnTo>
                    <a:lnTo>
                      <a:pt x="1342" y="3009"/>
                    </a:lnTo>
                    <a:lnTo>
                      <a:pt x="1463" y="2899"/>
                    </a:lnTo>
                    <a:lnTo>
                      <a:pt x="1634" y="2748"/>
                    </a:lnTo>
                    <a:lnTo>
                      <a:pt x="1808" y="2600"/>
                    </a:lnTo>
                    <a:lnTo>
                      <a:pt x="2017" y="2424"/>
                    </a:lnTo>
                    <a:lnTo>
                      <a:pt x="2429" y="2066"/>
                    </a:lnTo>
                    <a:lnTo>
                      <a:pt x="2633" y="1884"/>
                    </a:lnTo>
                    <a:lnTo>
                      <a:pt x="2812" y="1724"/>
                    </a:lnTo>
                    <a:lnTo>
                      <a:pt x="2987" y="1560"/>
                    </a:lnTo>
                    <a:lnTo>
                      <a:pt x="3021" y="1530"/>
                    </a:lnTo>
                    <a:lnTo>
                      <a:pt x="3075" y="1478"/>
                    </a:lnTo>
                    <a:lnTo>
                      <a:pt x="3103" y="1438"/>
                    </a:lnTo>
                    <a:lnTo>
                      <a:pt x="3111" y="1416"/>
                    </a:lnTo>
                    <a:lnTo>
                      <a:pt x="3124" y="1415"/>
                    </a:lnTo>
                    <a:lnTo>
                      <a:pt x="3134" y="1409"/>
                    </a:lnTo>
                    <a:lnTo>
                      <a:pt x="3146" y="1401"/>
                    </a:lnTo>
                    <a:lnTo>
                      <a:pt x="3163" y="1378"/>
                    </a:lnTo>
                    <a:lnTo>
                      <a:pt x="3180" y="1337"/>
                    </a:lnTo>
                    <a:lnTo>
                      <a:pt x="3192" y="1241"/>
                    </a:lnTo>
                    <a:lnTo>
                      <a:pt x="3193" y="1183"/>
                    </a:lnTo>
                    <a:lnTo>
                      <a:pt x="3202" y="1042"/>
                    </a:lnTo>
                    <a:lnTo>
                      <a:pt x="3212" y="832"/>
                    </a:lnTo>
                    <a:lnTo>
                      <a:pt x="3212" y="691"/>
                    </a:lnTo>
                    <a:lnTo>
                      <a:pt x="3208" y="620"/>
                    </a:lnTo>
                    <a:close/>
                    <a:moveTo>
                      <a:pt x="1004" y="2495"/>
                    </a:moveTo>
                    <a:lnTo>
                      <a:pt x="998" y="2649"/>
                    </a:lnTo>
                    <a:lnTo>
                      <a:pt x="999" y="2958"/>
                    </a:lnTo>
                    <a:lnTo>
                      <a:pt x="1001" y="3114"/>
                    </a:lnTo>
                    <a:lnTo>
                      <a:pt x="942" y="3145"/>
                    </a:lnTo>
                    <a:lnTo>
                      <a:pt x="880" y="3170"/>
                    </a:lnTo>
                    <a:lnTo>
                      <a:pt x="884" y="3137"/>
                    </a:lnTo>
                    <a:lnTo>
                      <a:pt x="881" y="3066"/>
                    </a:lnTo>
                    <a:lnTo>
                      <a:pt x="868" y="2961"/>
                    </a:lnTo>
                    <a:lnTo>
                      <a:pt x="860" y="2895"/>
                    </a:lnTo>
                    <a:lnTo>
                      <a:pt x="850" y="2780"/>
                    </a:lnTo>
                    <a:lnTo>
                      <a:pt x="844" y="2610"/>
                    </a:lnTo>
                    <a:lnTo>
                      <a:pt x="850" y="2495"/>
                    </a:lnTo>
                    <a:lnTo>
                      <a:pt x="857" y="2439"/>
                    </a:lnTo>
                    <a:lnTo>
                      <a:pt x="856" y="2424"/>
                    </a:lnTo>
                    <a:lnTo>
                      <a:pt x="840" y="2398"/>
                    </a:lnTo>
                    <a:lnTo>
                      <a:pt x="828" y="2390"/>
                    </a:lnTo>
                    <a:lnTo>
                      <a:pt x="717" y="2318"/>
                    </a:lnTo>
                    <a:lnTo>
                      <a:pt x="506" y="2162"/>
                    </a:lnTo>
                    <a:lnTo>
                      <a:pt x="401" y="2082"/>
                    </a:lnTo>
                    <a:lnTo>
                      <a:pt x="382" y="2064"/>
                    </a:lnTo>
                    <a:lnTo>
                      <a:pt x="314" y="2010"/>
                    </a:lnTo>
                    <a:lnTo>
                      <a:pt x="264" y="1978"/>
                    </a:lnTo>
                    <a:lnTo>
                      <a:pt x="241" y="1969"/>
                    </a:lnTo>
                    <a:lnTo>
                      <a:pt x="294" y="1899"/>
                    </a:lnTo>
                    <a:lnTo>
                      <a:pt x="350" y="1830"/>
                    </a:lnTo>
                    <a:lnTo>
                      <a:pt x="510" y="1955"/>
                    </a:lnTo>
                    <a:lnTo>
                      <a:pt x="752" y="2141"/>
                    </a:lnTo>
                    <a:lnTo>
                      <a:pt x="909" y="2270"/>
                    </a:lnTo>
                    <a:lnTo>
                      <a:pt x="985" y="2338"/>
                    </a:lnTo>
                    <a:lnTo>
                      <a:pt x="999" y="2349"/>
                    </a:lnTo>
                    <a:lnTo>
                      <a:pt x="1034" y="2354"/>
                    </a:lnTo>
                    <a:lnTo>
                      <a:pt x="1053" y="2346"/>
                    </a:lnTo>
                    <a:lnTo>
                      <a:pt x="1132" y="2302"/>
                    </a:lnTo>
                    <a:lnTo>
                      <a:pt x="1280" y="2195"/>
                    </a:lnTo>
                    <a:lnTo>
                      <a:pt x="1418" y="2074"/>
                    </a:lnTo>
                    <a:lnTo>
                      <a:pt x="1548" y="1943"/>
                    </a:lnTo>
                    <a:lnTo>
                      <a:pt x="1610" y="1877"/>
                    </a:lnTo>
                    <a:lnTo>
                      <a:pt x="1617" y="1868"/>
                    </a:lnTo>
                    <a:lnTo>
                      <a:pt x="1624" y="1847"/>
                    </a:lnTo>
                    <a:lnTo>
                      <a:pt x="1626" y="1827"/>
                    </a:lnTo>
                    <a:lnTo>
                      <a:pt x="1617" y="1807"/>
                    </a:lnTo>
                    <a:lnTo>
                      <a:pt x="1610" y="1796"/>
                    </a:lnTo>
                    <a:lnTo>
                      <a:pt x="1420" y="1596"/>
                    </a:lnTo>
                    <a:lnTo>
                      <a:pt x="1231" y="1395"/>
                    </a:lnTo>
                    <a:lnTo>
                      <a:pt x="1201" y="1360"/>
                    </a:lnTo>
                    <a:lnTo>
                      <a:pt x="1132" y="1288"/>
                    </a:lnTo>
                    <a:lnTo>
                      <a:pt x="1082" y="1248"/>
                    </a:lnTo>
                    <a:lnTo>
                      <a:pt x="1056" y="1235"/>
                    </a:lnTo>
                    <a:lnTo>
                      <a:pt x="1244" y="1103"/>
                    </a:lnTo>
                    <a:lnTo>
                      <a:pt x="1430" y="964"/>
                    </a:lnTo>
                    <a:lnTo>
                      <a:pt x="1614" y="825"/>
                    </a:lnTo>
                    <a:lnTo>
                      <a:pt x="1885" y="607"/>
                    </a:lnTo>
                    <a:lnTo>
                      <a:pt x="2060" y="458"/>
                    </a:lnTo>
                    <a:lnTo>
                      <a:pt x="2145" y="380"/>
                    </a:lnTo>
                    <a:lnTo>
                      <a:pt x="2194" y="338"/>
                    </a:lnTo>
                    <a:lnTo>
                      <a:pt x="2299" y="235"/>
                    </a:lnTo>
                    <a:lnTo>
                      <a:pt x="2344" y="177"/>
                    </a:lnTo>
                    <a:lnTo>
                      <a:pt x="2367" y="138"/>
                    </a:lnTo>
                    <a:lnTo>
                      <a:pt x="2374" y="118"/>
                    </a:lnTo>
                    <a:lnTo>
                      <a:pt x="2422" y="140"/>
                    </a:lnTo>
                    <a:lnTo>
                      <a:pt x="2466" y="163"/>
                    </a:lnTo>
                    <a:lnTo>
                      <a:pt x="2534" y="206"/>
                    </a:lnTo>
                    <a:lnTo>
                      <a:pt x="2661" y="304"/>
                    </a:lnTo>
                    <a:lnTo>
                      <a:pt x="2721" y="354"/>
                    </a:lnTo>
                    <a:lnTo>
                      <a:pt x="2833" y="453"/>
                    </a:lnTo>
                    <a:lnTo>
                      <a:pt x="2944" y="554"/>
                    </a:lnTo>
                    <a:lnTo>
                      <a:pt x="2993" y="603"/>
                    </a:lnTo>
                    <a:lnTo>
                      <a:pt x="3048" y="646"/>
                    </a:lnTo>
                    <a:lnTo>
                      <a:pt x="2937" y="771"/>
                    </a:lnTo>
                    <a:lnTo>
                      <a:pt x="2708" y="1016"/>
                    </a:lnTo>
                    <a:lnTo>
                      <a:pt x="2474" y="1257"/>
                    </a:lnTo>
                    <a:lnTo>
                      <a:pt x="2233" y="1490"/>
                    </a:lnTo>
                    <a:lnTo>
                      <a:pt x="2112" y="1605"/>
                    </a:lnTo>
                    <a:lnTo>
                      <a:pt x="1987" y="1720"/>
                    </a:lnTo>
                    <a:lnTo>
                      <a:pt x="1732" y="1951"/>
                    </a:lnTo>
                    <a:lnTo>
                      <a:pt x="1467" y="2169"/>
                    </a:lnTo>
                    <a:lnTo>
                      <a:pt x="1261" y="2322"/>
                    </a:lnTo>
                    <a:lnTo>
                      <a:pt x="1120" y="2417"/>
                    </a:lnTo>
                    <a:lnTo>
                      <a:pt x="1047" y="2462"/>
                    </a:lnTo>
                    <a:lnTo>
                      <a:pt x="1047" y="2462"/>
                    </a:lnTo>
                    <a:lnTo>
                      <a:pt x="1047" y="2463"/>
                    </a:lnTo>
                    <a:lnTo>
                      <a:pt x="1033" y="2460"/>
                    </a:lnTo>
                    <a:lnTo>
                      <a:pt x="1012" y="2472"/>
                    </a:lnTo>
                    <a:lnTo>
                      <a:pt x="1005" y="2485"/>
                    </a:lnTo>
                    <a:lnTo>
                      <a:pt x="1004" y="2495"/>
                    </a:lnTo>
                    <a:close/>
                    <a:moveTo>
                      <a:pt x="3082" y="1081"/>
                    </a:moveTo>
                    <a:lnTo>
                      <a:pt x="3078" y="1147"/>
                    </a:lnTo>
                    <a:lnTo>
                      <a:pt x="3074" y="1213"/>
                    </a:lnTo>
                    <a:lnTo>
                      <a:pt x="3072" y="1247"/>
                    </a:lnTo>
                    <a:lnTo>
                      <a:pt x="3069" y="1280"/>
                    </a:lnTo>
                    <a:lnTo>
                      <a:pt x="3067" y="1301"/>
                    </a:lnTo>
                    <a:lnTo>
                      <a:pt x="3065" y="1316"/>
                    </a:lnTo>
                    <a:lnTo>
                      <a:pt x="3059" y="1320"/>
                    </a:lnTo>
                    <a:lnTo>
                      <a:pt x="3052" y="1334"/>
                    </a:lnTo>
                    <a:lnTo>
                      <a:pt x="3051" y="1343"/>
                    </a:lnTo>
                    <a:lnTo>
                      <a:pt x="3038" y="1349"/>
                    </a:lnTo>
                    <a:lnTo>
                      <a:pt x="3018" y="1372"/>
                    </a:lnTo>
                    <a:lnTo>
                      <a:pt x="3016" y="1389"/>
                    </a:lnTo>
                    <a:lnTo>
                      <a:pt x="3018" y="1366"/>
                    </a:lnTo>
                    <a:lnTo>
                      <a:pt x="3010" y="1369"/>
                    </a:lnTo>
                    <a:lnTo>
                      <a:pt x="2990" y="1393"/>
                    </a:lnTo>
                    <a:lnTo>
                      <a:pt x="2941" y="1444"/>
                    </a:lnTo>
                    <a:lnTo>
                      <a:pt x="2890" y="1493"/>
                    </a:lnTo>
                    <a:lnTo>
                      <a:pt x="2734" y="1637"/>
                    </a:lnTo>
                    <a:lnTo>
                      <a:pt x="2574" y="1779"/>
                    </a:lnTo>
                    <a:lnTo>
                      <a:pt x="2201" y="2110"/>
                    </a:lnTo>
                    <a:lnTo>
                      <a:pt x="1823" y="2434"/>
                    </a:lnTo>
                    <a:lnTo>
                      <a:pt x="1804" y="2451"/>
                    </a:lnTo>
                    <a:lnTo>
                      <a:pt x="1785" y="2467"/>
                    </a:lnTo>
                    <a:lnTo>
                      <a:pt x="1778" y="2349"/>
                    </a:lnTo>
                    <a:lnTo>
                      <a:pt x="1765" y="2231"/>
                    </a:lnTo>
                    <a:lnTo>
                      <a:pt x="1764" y="2181"/>
                    </a:lnTo>
                    <a:lnTo>
                      <a:pt x="1765" y="2130"/>
                    </a:lnTo>
                    <a:lnTo>
                      <a:pt x="1764" y="2118"/>
                    </a:lnTo>
                    <a:lnTo>
                      <a:pt x="1749" y="2105"/>
                    </a:lnTo>
                    <a:lnTo>
                      <a:pt x="1739" y="2103"/>
                    </a:lnTo>
                    <a:lnTo>
                      <a:pt x="1927" y="1936"/>
                    </a:lnTo>
                    <a:lnTo>
                      <a:pt x="2106" y="1769"/>
                    </a:lnTo>
                    <a:lnTo>
                      <a:pt x="2236" y="1651"/>
                    </a:lnTo>
                    <a:lnTo>
                      <a:pt x="2489" y="1406"/>
                    </a:lnTo>
                    <a:lnTo>
                      <a:pt x="2737" y="1157"/>
                    </a:lnTo>
                    <a:lnTo>
                      <a:pt x="2977" y="901"/>
                    </a:lnTo>
                    <a:lnTo>
                      <a:pt x="3095" y="770"/>
                    </a:lnTo>
                    <a:lnTo>
                      <a:pt x="3093" y="926"/>
                    </a:lnTo>
                    <a:lnTo>
                      <a:pt x="3082" y="10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white"/>
                  </a:solidFill>
                  <a:latin typeface="Noto Sans TC Medium" panose="020B0600000000000000" pitchFamily="34" charset="-128"/>
                </a:endParaRPr>
              </a:p>
            </p:txBody>
          </p:sp>
          <p:sp>
            <p:nvSpPr>
              <p:cNvPr id="38" name="Freeform 18">
                <a:extLst>
                  <a:ext uri="{FF2B5EF4-FFF2-40B4-BE49-F238E27FC236}">
                    <a16:creationId xmlns:a16="http://schemas.microsoft.com/office/drawing/2014/main" id="{F3DEED97-16CB-40A7-BAF6-D821967D7A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98" y="2746"/>
                <a:ext cx="212" cy="132"/>
              </a:xfrm>
              <a:custGeom>
                <a:avLst/>
                <a:gdLst>
                  <a:gd name="T0" fmla="*/ 544 w 635"/>
                  <a:gd name="T1" fmla="*/ 0 h 398"/>
                  <a:gd name="T2" fmla="*/ 504 w 635"/>
                  <a:gd name="T3" fmla="*/ 18 h 398"/>
                  <a:gd name="T4" fmla="*/ 496 w 635"/>
                  <a:gd name="T5" fmla="*/ 52 h 398"/>
                  <a:gd name="T6" fmla="*/ 530 w 635"/>
                  <a:gd name="T7" fmla="*/ 177 h 398"/>
                  <a:gd name="T8" fmla="*/ 515 w 635"/>
                  <a:gd name="T9" fmla="*/ 226 h 398"/>
                  <a:gd name="T10" fmla="*/ 478 w 635"/>
                  <a:gd name="T11" fmla="*/ 262 h 398"/>
                  <a:gd name="T12" fmla="*/ 403 w 635"/>
                  <a:gd name="T13" fmla="*/ 291 h 398"/>
                  <a:gd name="T14" fmla="*/ 352 w 635"/>
                  <a:gd name="T15" fmla="*/ 272 h 398"/>
                  <a:gd name="T16" fmla="*/ 332 w 635"/>
                  <a:gd name="T17" fmla="*/ 226 h 398"/>
                  <a:gd name="T18" fmla="*/ 331 w 635"/>
                  <a:gd name="T19" fmla="*/ 198 h 398"/>
                  <a:gd name="T20" fmla="*/ 303 w 635"/>
                  <a:gd name="T21" fmla="*/ 164 h 398"/>
                  <a:gd name="T22" fmla="*/ 246 w 635"/>
                  <a:gd name="T23" fmla="*/ 180 h 398"/>
                  <a:gd name="T24" fmla="*/ 236 w 635"/>
                  <a:gd name="T25" fmla="*/ 209 h 398"/>
                  <a:gd name="T26" fmla="*/ 220 w 635"/>
                  <a:gd name="T27" fmla="*/ 268 h 398"/>
                  <a:gd name="T28" fmla="*/ 160 w 635"/>
                  <a:gd name="T29" fmla="*/ 310 h 398"/>
                  <a:gd name="T30" fmla="*/ 122 w 635"/>
                  <a:gd name="T31" fmla="*/ 304 h 398"/>
                  <a:gd name="T32" fmla="*/ 83 w 635"/>
                  <a:gd name="T33" fmla="*/ 270 h 398"/>
                  <a:gd name="T34" fmla="*/ 83 w 635"/>
                  <a:gd name="T35" fmla="*/ 182 h 398"/>
                  <a:gd name="T36" fmla="*/ 90 w 635"/>
                  <a:gd name="T37" fmla="*/ 149 h 398"/>
                  <a:gd name="T38" fmla="*/ 62 w 635"/>
                  <a:gd name="T39" fmla="*/ 126 h 398"/>
                  <a:gd name="T40" fmla="*/ 34 w 635"/>
                  <a:gd name="T41" fmla="*/ 139 h 398"/>
                  <a:gd name="T42" fmla="*/ 7 w 635"/>
                  <a:gd name="T43" fmla="*/ 193 h 398"/>
                  <a:gd name="T44" fmla="*/ 3 w 635"/>
                  <a:gd name="T45" fmla="*/ 268 h 398"/>
                  <a:gd name="T46" fmla="*/ 31 w 635"/>
                  <a:gd name="T47" fmla="*/ 336 h 398"/>
                  <a:gd name="T48" fmla="*/ 93 w 635"/>
                  <a:gd name="T49" fmla="*/ 383 h 398"/>
                  <a:gd name="T50" fmla="*/ 139 w 635"/>
                  <a:gd name="T51" fmla="*/ 398 h 398"/>
                  <a:gd name="T52" fmla="*/ 229 w 635"/>
                  <a:gd name="T53" fmla="*/ 383 h 398"/>
                  <a:gd name="T54" fmla="*/ 279 w 635"/>
                  <a:gd name="T55" fmla="*/ 339 h 398"/>
                  <a:gd name="T56" fmla="*/ 350 w 635"/>
                  <a:gd name="T57" fmla="*/ 379 h 398"/>
                  <a:gd name="T58" fmla="*/ 470 w 635"/>
                  <a:gd name="T59" fmla="*/ 375 h 398"/>
                  <a:gd name="T60" fmla="*/ 527 w 635"/>
                  <a:gd name="T61" fmla="*/ 350 h 398"/>
                  <a:gd name="T62" fmla="*/ 600 w 635"/>
                  <a:gd name="T63" fmla="*/ 271 h 398"/>
                  <a:gd name="T64" fmla="*/ 635 w 635"/>
                  <a:gd name="T65" fmla="*/ 166 h 398"/>
                  <a:gd name="T66" fmla="*/ 614 w 635"/>
                  <a:gd name="T67" fmla="*/ 64 h 398"/>
                  <a:gd name="T68" fmla="*/ 555 w 635"/>
                  <a:gd name="T69" fmla="*/ 6 h 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635" h="398">
                    <a:moveTo>
                      <a:pt x="555" y="6"/>
                    </a:moveTo>
                    <a:lnTo>
                      <a:pt x="544" y="0"/>
                    </a:lnTo>
                    <a:lnTo>
                      <a:pt x="521" y="3"/>
                    </a:lnTo>
                    <a:lnTo>
                      <a:pt x="504" y="18"/>
                    </a:lnTo>
                    <a:lnTo>
                      <a:pt x="495" y="39"/>
                    </a:lnTo>
                    <a:lnTo>
                      <a:pt x="496" y="52"/>
                    </a:lnTo>
                    <a:lnTo>
                      <a:pt x="514" y="113"/>
                    </a:lnTo>
                    <a:lnTo>
                      <a:pt x="530" y="177"/>
                    </a:lnTo>
                    <a:lnTo>
                      <a:pt x="527" y="202"/>
                    </a:lnTo>
                    <a:lnTo>
                      <a:pt x="515" y="226"/>
                    </a:lnTo>
                    <a:lnTo>
                      <a:pt x="494" y="251"/>
                    </a:lnTo>
                    <a:lnTo>
                      <a:pt x="478" y="262"/>
                    </a:lnTo>
                    <a:lnTo>
                      <a:pt x="453" y="278"/>
                    </a:lnTo>
                    <a:lnTo>
                      <a:pt x="403" y="291"/>
                    </a:lnTo>
                    <a:lnTo>
                      <a:pt x="370" y="284"/>
                    </a:lnTo>
                    <a:lnTo>
                      <a:pt x="352" y="272"/>
                    </a:lnTo>
                    <a:lnTo>
                      <a:pt x="339" y="252"/>
                    </a:lnTo>
                    <a:lnTo>
                      <a:pt x="332" y="226"/>
                    </a:lnTo>
                    <a:lnTo>
                      <a:pt x="332" y="209"/>
                    </a:lnTo>
                    <a:lnTo>
                      <a:pt x="331" y="198"/>
                    </a:lnTo>
                    <a:lnTo>
                      <a:pt x="324" y="180"/>
                    </a:lnTo>
                    <a:lnTo>
                      <a:pt x="303" y="164"/>
                    </a:lnTo>
                    <a:lnTo>
                      <a:pt x="268" y="164"/>
                    </a:lnTo>
                    <a:lnTo>
                      <a:pt x="246" y="180"/>
                    </a:lnTo>
                    <a:lnTo>
                      <a:pt x="237" y="198"/>
                    </a:lnTo>
                    <a:lnTo>
                      <a:pt x="236" y="209"/>
                    </a:lnTo>
                    <a:lnTo>
                      <a:pt x="233" y="231"/>
                    </a:lnTo>
                    <a:lnTo>
                      <a:pt x="220" y="268"/>
                    </a:lnTo>
                    <a:lnTo>
                      <a:pt x="196" y="297"/>
                    </a:lnTo>
                    <a:lnTo>
                      <a:pt x="160" y="310"/>
                    </a:lnTo>
                    <a:lnTo>
                      <a:pt x="137" y="307"/>
                    </a:lnTo>
                    <a:lnTo>
                      <a:pt x="122" y="304"/>
                    </a:lnTo>
                    <a:lnTo>
                      <a:pt x="102" y="294"/>
                    </a:lnTo>
                    <a:lnTo>
                      <a:pt x="83" y="270"/>
                    </a:lnTo>
                    <a:lnTo>
                      <a:pt x="76" y="228"/>
                    </a:lnTo>
                    <a:lnTo>
                      <a:pt x="83" y="182"/>
                    </a:lnTo>
                    <a:lnTo>
                      <a:pt x="88" y="162"/>
                    </a:lnTo>
                    <a:lnTo>
                      <a:pt x="90" y="149"/>
                    </a:lnTo>
                    <a:lnTo>
                      <a:pt x="80" y="131"/>
                    </a:lnTo>
                    <a:lnTo>
                      <a:pt x="62" y="126"/>
                    </a:lnTo>
                    <a:lnTo>
                      <a:pt x="43" y="130"/>
                    </a:lnTo>
                    <a:lnTo>
                      <a:pt x="34" y="139"/>
                    </a:lnTo>
                    <a:lnTo>
                      <a:pt x="23" y="157"/>
                    </a:lnTo>
                    <a:lnTo>
                      <a:pt x="7" y="193"/>
                    </a:lnTo>
                    <a:lnTo>
                      <a:pt x="0" y="232"/>
                    </a:lnTo>
                    <a:lnTo>
                      <a:pt x="3" y="268"/>
                    </a:lnTo>
                    <a:lnTo>
                      <a:pt x="13" y="304"/>
                    </a:lnTo>
                    <a:lnTo>
                      <a:pt x="31" y="336"/>
                    </a:lnTo>
                    <a:lnTo>
                      <a:pt x="59" y="362"/>
                    </a:lnTo>
                    <a:lnTo>
                      <a:pt x="93" y="383"/>
                    </a:lnTo>
                    <a:lnTo>
                      <a:pt x="113" y="390"/>
                    </a:lnTo>
                    <a:lnTo>
                      <a:pt x="139" y="398"/>
                    </a:lnTo>
                    <a:lnTo>
                      <a:pt x="187" y="398"/>
                    </a:lnTo>
                    <a:lnTo>
                      <a:pt x="229" y="383"/>
                    </a:lnTo>
                    <a:lnTo>
                      <a:pt x="265" y="356"/>
                    </a:lnTo>
                    <a:lnTo>
                      <a:pt x="279" y="339"/>
                    </a:lnTo>
                    <a:lnTo>
                      <a:pt x="299" y="356"/>
                    </a:lnTo>
                    <a:lnTo>
                      <a:pt x="350" y="379"/>
                    </a:lnTo>
                    <a:lnTo>
                      <a:pt x="409" y="386"/>
                    </a:lnTo>
                    <a:lnTo>
                      <a:pt x="470" y="375"/>
                    </a:lnTo>
                    <a:lnTo>
                      <a:pt x="502" y="362"/>
                    </a:lnTo>
                    <a:lnTo>
                      <a:pt x="527" y="350"/>
                    </a:lnTo>
                    <a:lnTo>
                      <a:pt x="567" y="316"/>
                    </a:lnTo>
                    <a:lnTo>
                      <a:pt x="600" y="271"/>
                    </a:lnTo>
                    <a:lnTo>
                      <a:pt x="623" y="221"/>
                    </a:lnTo>
                    <a:lnTo>
                      <a:pt x="635" y="166"/>
                    </a:lnTo>
                    <a:lnTo>
                      <a:pt x="632" y="113"/>
                    </a:lnTo>
                    <a:lnTo>
                      <a:pt x="614" y="64"/>
                    </a:lnTo>
                    <a:lnTo>
                      <a:pt x="581" y="23"/>
                    </a:lnTo>
                    <a:lnTo>
                      <a:pt x="555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white"/>
                  </a:solidFill>
                  <a:latin typeface="Noto Sans TC Medium" panose="020B0600000000000000" pitchFamily="34" charset="-128"/>
                </a:endParaRPr>
              </a:p>
            </p:txBody>
          </p:sp>
          <p:sp>
            <p:nvSpPr>
              <p:cNvPr id="39" name="Freeform 19">
                <a:extLst>
                  <a:ext uri="{FF2B5EF4-FFF2-40B4-BE49-F238E27FC236}">
                    <a16:creationId xmlns:a16="http://schemas.microsoft.com/office/drawing/2014/main" id="{F95D0993-DCC4-5383-0FE2-AB3EA034EF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55" y="2515"/>
                <a:ext cx="176" cy="179"/>
              </a:xfrm>
              <a:custGeom>
                <a:avLst/>
                <a:gdLst>
                  <a:gd name="T0" fmla="*/ 301 w 528"/>
                  <a:gd name="T1" fmla="*/ 1 h 538"/>
                  <a:gd name="T2" fmla="*/ 268 w 528"/>
                  <a:gd name="T3" fmla="*/ 27 h 538"/>
                  <a:gd name="T4" fmla="*/ 273 w 528"/>
                  <a:gd name="T5" fmla="*/ 82 h 538"/>
                  <a:gd name="T6" fmla="*/ 298 w 528"/>
                  <a:gd name="T7" fmla="*/ 95 h 538"/>
                  <a:gd name="T8" fmla="*/ 373 w 528"/>
                  <a:gd name="T9" fmla="*/ 112 h 538"/>
                  <a:gd name="T10" fmla="*/ 419 w 528"/>
                  <a:gd name="T11" fmla="*/ 145 h 538"/>
                  <a:gd name="T12" fmla="*/ 423 w 528"/>
                  <a:gd name="T13" fmla="*/ 191 h 538"/>
                  <a:gd name="T14" fmla="*/ 409 w 528"/>
                  <a:gd name="T15" fmla="*/ 220 h 538"/>
                  <a:gd name="T16" fmla="*/ 357 w 528"/>
                  <a:gd name="T17" fmla="*/ 265 h 538"/>
                  <a:gd name="T18" fmla="*/ 245 w 528"/>
                  <a:gd name="T19" fmla="*/ 269 h 538"/>
                  <a:gd name="T20" fmla="*/ 207 w 528"/>
                  <a:gd name="T21" fmla="*/ 256 h 538"/>
                  <a:gd name="T22" fmla="*/ 188 w 528"/>
                  <a:gd name="T23" fmla="*/ 250 h 538"/>
                  <a:gd name="T24" fmla="*/ 150 w 528"/>
                  <a:gd name="T25" fmla="*/ 268 h 538"/>
                  <a:gd name="T26" fmla="*/ 141 w 528"/>
                  <a:gd name="T27" fmla="*/ 324 h 538"/>
                  <a:gd name="T28" fmla="*/ 161 w 528"/>
                  <a:gd name="T29" fmla="*/ 341 h 538"/>
                  <a:gd name="T30" fmla="*/ 173 w 528"/>
                  <a:gd name="T31" fmla="*/ 347 h 538"/>
                  <a:gd name="T32" fmla="*/ 178 w 528"/>
                  <a:gd name="T33" fmla="*/ 348 h 538"/>
                  <a:gd name="T34" fmla="*/ 184 w 528"/>
                  <a:gd name="T35" fmla="*/ 351 h 538"/>
                  <a:gd name="T36" fmla="*/ 220 w 528"/>
                  <a:gd name="T37" fmla="*/ 367 h 538"/>
                  <a:gd name="T38" fmla="*/ 243 w 528"/>
                  <a:gd name="T39" fmla="*/ 399 h 538"/>
                  <a:gd name="T40" fmla="*/ 180 w 528"/>
                  <a:gd name="T41" fmla="*/ 443 h 538"/>
                  <a:gd name="T42" fmla="*/ 131 w 528"/>
                  <a:gd name="T43" fmla="*/ 456 h 538"/>
                  <a:gd name="T44" fmla="*/ 62 w 528"/>
                  <a:gd name="T45" fmla="*/ 456 h 538"/>
                  <a:gd name="T46" fmla="*/ 50 w 528"/>
                  <a:gd name="T47" fmla="*/ 443 h 538"/>
                  <a:gd name="T48" fmla="*/ 10 w 528"/>
                  <a:gd name="T49" fmla="*/ 446 h 538"/>
                  <a:gd name="T50" fmla="*/ 3 w 528"/>
                  <a:gd name="T51" fmla="*/ 475 h 538"/>
                  <a:gd name="T52" fmla="*/ 45 w 528"/>
                  <a:gd name="T53" fmla="*/ 525 h 538"/>
                  <a:gd name="T54" fmla="*/ 134 w 528"/>
                  <a:gd name="T55" fmla="*/ 538 h 538"/>
                  <a:gd name="T56" fmla="*/ 190 w 528"/>
                  <a:gd name="T57" fmla="*/ 528 h 538"/>
                  <a:gd name="T58" fmla="*/ 302 w 528"/>
                  <a:gd name="T59" fmla="*/ 465 h 538"/>
                  <a:gd name="T60" fmla="*/ 355 w 528"/>
                  <a:gd name="T61" fmla="*/ 383 h 538"/>
                  <a:gd name="T62" fmla="*/ 357 w 528"/>
                  <a:gd name="T63" fmla="*/ 366 h 538"/>
                  <a:gd name="T64" fmla="*/ 425 w 528"/>
                  <a:gd name="T65" fmla="*/ 341 h 538"/>
                  <a:gd name="T66" fmla="*/ 497 w 528"/>
                  <a:gd name="T67" fmla="*/ 271 h 538"/>
                  <a:gd name="T68" fmla="*/ 520 w 528"/>
                  <a:gd name="T69" fmla="*/ 220 h 538"/>
                  <a:gd name="T70" fmla="*/ 520 w 528"/>
                  <a:gd name="T71" fmla="*/ 127 h 538"/>
                  <a:gd name="T72" fmla="*/ 469 w 528"/>
                  <a:gd name="T73" fmla="*/ 53 h 538"/>
                  <a:gd name="T74" fmla="*/ 384 w 528"/>
                  <a:gd name="T75" fmla="*/ 9 h 538"/>
                  <a:gd name="T76" fmla="*/ 311 w 528"/>
                  <a:gd name="T77" fmla="*/ 0 h 5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28" h="538">
                    <a:moveTo>
                      <a:pt x="311" y="0"/>
                    </a:moveTo>
                    <a:lnTo>
                      <a:pt x="301" y="1"/>
                    </a:lnTo>
                    <a:lnTo>
                      <a:pt x="285" y="9"/>
                    </a:lnTo>
                    <a:lnTo>
                      <a:pt x="268" y="27"/>
                    </a:lnTo>
                    <a:lnTo>
                      <a:pt x="263" y="60"/>
                    </a:lnTo>
                    <a:lnTo>
                      <a:pt x="273" y="82"/>
                    </a:lnTo>
                    <a:lnTo>
                      <a:pt x="288" y="92"/>
                    </a:lnTo>
                    <a:lnTo>
                      <a:pt x="298" y="95"/>
                    </a:lnTo>
                    <a:lnTo>
                      <a:pt x="321" y="99"/>
                    </a:lnTo>
                    <a:lnTo>
                      <a:pt x="373" y="112"/>
                    </a:lnTo>
                    <a:lnTo>
                      <a:pt x="404" y="129"/>
                    </a:lnTo>
                    <a:lnTo>
                      <a:pt x="419" y="145"/>
                    </a:lnTo>
                    <a:lnTo>
                      <a:pt x="426" y="165"/>
                    </a:lnTo>
                    <a:lnTo>
                      <a:pt x="423" y="191"/>
                    </a:lnTo>
                    <a:lnTo>
                      <a:pt x="416" y="206"/>
                    </a:lnTo>
                    <a:lnTo>
                      <a:pt x="409" y="220"/>
                    </a:lnTo>
                    <a:lnTo>
                      <a:pt x="391" y="242"/>
                    </a:lnTo>
                    <a:lnTo>
                      <a:pt x="357" y="265"/>
                    </a:lnTo>
                    <a:lnTo>
                      <a:pt x="302" y="276"/>
                    </a:lnTo>
                    <a:lnTo>
                      <a:pt x="245" y="269"/>
                    </a:lnTo>
                    <a:lnTo>
                      <a:pt x="217" y="260"/>
                    </a:lnTo>
                    <a:lnTo>
                      <a:pt x="207" y="256"/>
                    </a:lnTo>
                    <a:lnTo>
                      <a:pt x="199" y="253"/>
                    </a:lnTo>
                    <a:lnTo>
                      <a:pt x="188" y="250"/>
                    </a:lnTo>
                    <a:lnTo>
                      <a:pt x="171" y="253"/>
                    </a:lnTo>
                    <a:lnTo>
                      <a:pt x="150" y="268"/>
                    </a:lnTo>
                    <a:lnTo>
                      <a:pt x="135" y="299"/>
                    </a:lnTo>
                    <a:lnTo>
                      <a:pt x="141" y="324"/>
                    </a:lnTo>
                    <a:lnTo>
                      <a:pt x="151" y="337"/>
                    </a:lnTo>
                    <a:lnTo>
                      <a:pt x="161" y="341"/>
                    </a:lnTo>
                    <a:lnTo>
                      <a:pt x="167" y="344"/>
                    </a:lnTo>
                    <a:lnTo>
                      <a:pt x="173" y="347"/>
                    </a:lnTo>
                    <a:lnTo>
                      <a:pt x="173" y="347"/>
                    </a:lnTo>
                    <a:lnTo>
                      <a:pt x="178" y="348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220" y="367"/>
                    </a:lnTo>
                    <a:lnTo>
                      <a:pt x="252" y="386"/>
                    </a:lnTo>
                    <a:lnTo>
                      <a:pt x="243" y="399"/>
                    </a:lnTo>
                    <a:lnTo>
                      <a:pt x="220" y="420"/>
                    </a:lnTo>
                    <a:lnTo>
                      <a:pt x="180" y="443"/>
                    </a:lnTo>
                    <a:lnTo>
                      <a:pt x="150" y="452"/>
                    </a:lnTo>
                    <a:lnTo>
                      <a:pt x="131" y="456"/>
                    </a:lnTo>
                    <a:lnTo>
                      <a:pt x="85" y="459"/>
                    </a:lnTo>
                    <a:lnTo>
                      <a:pt x="62" y="456"/>
                    </a:lnTo>
                    <a:lnTo>
                      <a:pt x="57" y="453"/>
                    </a:lnTo>
                    <a:lnTo>
                      <a:pt x="50" y="443"/>
                    </a:lnTo>
                    <a:lnTo>
                      <a:pt x="30" y="438"/>
                    </a:lnTo>
                    <a:lnTo>
                      <a:pt x="10" y="446"/>
                    </a:lnTo>
                    <a:lnTo>
                      <a:pt x="0" y="463"/>
                    </a:lnTo>
                    <a:lnTo>
                      <a:pt x="3" y="475"/>
                    </a:lnTo>
                    <a:lnTo>
                      <a:pt x="13" y="498"/>
                    </a:lnTo>
                    <a:lnTo>
                      <a:pt x="45" y="525"/>
                    </a:lnTo>
                    <a:lnTo>
                      <a:pt x="88" y="537"/>
                    </a:lnTo>
                    <a:lnTo>
                      <a:pt x="134" y="538"/>
                    </a:lnTo>
                    <a:lnTo>
                      <a:pt x="155" y="534"/>
                    </a:lnTo>
                    <a:lnTo>
                      <a:pt x="190" y="528"/>
                    </a:lnTo>
                    <a:lnTo>
                      <a:pt x="250" y="504"/>
                    </a:lnTo>
                    <a:lnTo>
                      <a:pt x="302" y="465"/>
                    </a:lnTo>
                    <a:lnTo>
                      <a:pt x="341" y="414"/>
                    </a:lnTo>
                    <a:lnTo>
                      <a:pt x="355" y="383"/>
                    </a:lnTo>
                    <a:lnTo>
                      <a:pt x="358" y="374"/>
                    </a:lnTo>
                    <a:lnTo>
                      <a:pt x="357" y="366"/>
                    </a:lnTo>
                    <a:lnTo>
                      <a:pt x="381" y="360"/>
                    </a:lnTo>
                    <a:lnTo>
                      <a:pt x="425" y="341"/>
                    </a:lnTo>
                    <a:lnTo>
                      <a:pt x="463" y="311"/>
                    </a:lnTo>
                    <a:lnTo>
                      <a:pt x="497" y="271"/>
                    </a:lnTo>
                    <a:lnTo>
                      <a:pt x="509" y="246"/>
                    </a:lnTo>
                    <a:lnTo>
                      <a:pt x="520" y="220"/>
                    </a:lnTo>
                    <a:lnTo>
                      <a:pt x="528" y="171"/>
                    </a:lnTo>
                    <a:lnTo>
                      <a:pt x="520" y="127"/>
                    </a:lnTo>
                    <a:lnTo>
                      <a:pt x="499" y="86"/>
                    </a:lnTo>
                    <a:lnTo>
                      <a:pt x="469" y="53"/>
                    </a:lnTo>
                    <a:lnTo>
                      <a:pt x="430" y="26"/>
                    </a:lnTo>
                    <a:lnTo>
                      <a:pt x="384" y="9"/>
                    </a:lnTo>
                    <a:lnTo>
                      <a:pt x="337" y="0"/>
                    </a:lnTo>
                    <a:lnTo>
                      <a:pt x="31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white"/>
                  </a:solidFill>
                  <a:latin typeface="Noto Sans TC Medium" panose="020B0600000000000000" pitchFamily="34" charset="-128"/>
                </a:endParaRPr>
              </a:p>
            </p:txBody>
          </p:sp>
          <p:sp>
            <p:nvSpPr>
              <p:cNvPr id="40" name="Freeform 20">
                <a:extLst>
                  <a:ext uri="{FF2B5EF4-FFF2-40B4-BE49-F238E27FC236}">
                    <a16:creationId xmlns:a16="http://schemas.microsoft.com/office/drawing/2014/main" id="{34CC5D06-E90D-237F-F3A7-3CCFC76ABC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65" y="2702"/>
                <a:ext cx="205" cy="210"/>
              </a:xfrm>
              <a:custGeom>
                <a:avLst/>
                <a:gdLst>
                  <a:gd name="T0" fmla="*/ 388 w 613"/>
                  <a:gd name="T1" fmla="*/ 3 h 630"/>
                  <a:gd name="T2" fmla="*/ 357 w 613"/>
                  <a:gd name="T3" fmla="*/ 52 h 630"/>
                  <a:gd name="T4" fmla="*/ 381 w 613"/>
                  <a:gd name="T5" fmla="*/ 89 h 630"/>
                  <a:gd name="T6" fmla="*/ 466 w 613"/>
                  <a:gd name="T7" fmla="*/ 128 h 630"/>
                  <a:gd name="T8" fmla="*/ 511 w 613"/>
                  <a:gd name="T9" fmla="*/ 174 h 630"/>
                  <a:gd name="T10" fmla="*/ 506 w 613"/>
                  <a:gd name="T11" fmla="*/ 230 h 630"/>
                  <a:gd name="T12" fmla="*/ 486 w 613"/>
                  <a:gd name="T13" fmla="*/ 265 h 630"/>
                  <a:gd name="T14" fmla="*/ 431 w 613"/>
                  <a:gd name="T15" fmla="*/ 307 h 630"/>
                  <a:gd name="T16" fmla="*/ 349 w 613"/>
                  <a:gd name="T17" fmla="*/ 312 h 630"/>
                  <a:gd name="T18" fmla="*/ 257 w 613"/>
                  <a:gd name="T19" fmla="*/ 265 h 630"/>
                  <a:gd name="T20" fmla="*/ 253 w 613"/>
                  <a:gd name="T21" fmla="*/ 260 h 630"/>
                  <a:gd name="T22" fmla="*/ 239 w 613"/>
                  <a:gd name="T23" fmla="*/ 252 h 630"/>
                  <a:gd name="T24" fmla="*/ 198 w 613"/>
                  <a:gd name="T25" fmla="*/ 256 h 630"/>
                  <a:gd name="T26" fmla="*/ 175 w 613"/>
                  <a:gd name="T27" fmla="*/ 311 h 630"/>
                  <a:gd name="T28" fmla="*/ 188 w 613"/>
                  <a:gd name="T29" fmla="*/ 334 h 630"/>
                  <a:gd name="T30" fmla="*/ 214 w 613"/>
                  <a:gd name="T31" fmla="*/ 354 h 630"/>
                  <a:gd name="T32" fmla="*/ 256 w 613"/>
                  <a:gd name="T33" fmla="*/ 422 h 630"/>
                  <a:gd name="T34" fmla="*/ 224 w 613"/>
                  <a:gd name="T35" fmla="*/ 512 h 630"/>
                  <a:gd name="T36" fmla="*/ 180 w 613"/>
                  <a:gd name="T37" fmla="*/ 543 h 630"/>
                  <a:gd name="T38" fmla="*/ 119 w 613"/>
                  <a:gd name="T39" fmla="*/ 547 h 630"/>
                  <a:gd name="T40" fmla="*/ 72 w 613"/>
                  <a:gd name="T41" fmla="*/ 495 h 630"/>
                  <a:gd name="T42" fmla="*/ 51 w 613"/>
                  <a:gd name="T43" fmla="*/ 397 h 630"/>
                  <a:gd name="T44" fmla="*/ 37 w 613"/>
                  <a:gd name="T45" fmla="*/ 374 h 630"/>
                  <a:gd name="T46" fmla="*/ 5 w 613"/>
                  <a:gd name="T47" fmla="*/ 387 h 630"/>
                  <a:gd name="T48" fmla="*/ 0 w 613"/>
                  <a:gd name="T49" fmla="*/ 425 h 630"/>
                  <a:gd name="T50" fmla="*/ 13 w 613"/>
                  <a:gd name="T51" fmla="*/ 540 h 630"/>
                  <a:gd name="T52" fmla="*/ 66 w 613"/>
                  <a:gd name="T53" fmla="*/ 607 h 630"/>
                  <a:gd name="T54" fmla="*/ 131 w 613"/>
                  <a:gd name="T55" fmla="*/ 630 h 630"/>
                  <a:gd name="T56" fmla="*/ 220 w 613"/>
                  <a:gd name="T57" fmla="*/ 615 h 630"/>
                  <a:gd name="T58" fmla="*/ 263 w 613"/>
                  <a:gd name="T59" fmla="*/ 594 h 630"/>
                  <a:gd name="T60" fmla="*/ 329 w 613"/>
                  <a:gd name="T61" fmla="*/ 522 h 630"/>
                  <a:gd name="T62" fmla="*/ 352 w 613"/>
                  <a:gd name="T63" fmla="*/ 452 h 630"/>
                  <a:gd name="T64" fmla="*/ 352 w 613"/>
                  <a:gd name="T65" fmla="*/ 410 h 630"/>
                  <a:gd name="T66" fmla="*/ 446 w 613"/>
                  <a:gd name="T67" fmla="*/ 404 h 630"/>
                  <a:gd name="T68" fmla="*/ 555 w 613"/>
                  <a:gd name="T69" fmla="*/ 338 h 630"/>
                  <a:gd name="T70" fmla="*/ 594 w 613"/>
                  <a:gd name="T71" fmla="*/ 283 h 630"/>
                  <a:gd name="T72" fmla="*/ 613 w 613"/>
                  <a:gd name="T73" fmla="*/ 177 h 630"/>
                  <a:gd name="T74" fmla="*/ 574 w 613"/>
                  <a:gd name="T75" fmla="*/ 82 h 630"/>
                  <a:gd name="T76" fmla="*/ 489 w 613"/>
                  <a:gd name="T77" fmla="*/ 17 h 630"/>
                  <a:gd name="T78" fmla="*/ 404 w 613"/>
                  <a:gd name="T79" fmla="*/ 0 h 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13" h="630">
                    <a:moveTo>
                      <a:pt x="404" y="0"/>
                    </a:moveTo>
                    <a:lnTo>
                      <a:pt x="388" y="3"/>
                    </a:lnTo>
                    <a:lnTo>
                      <a:pt x="365" y="21"/>
                    </a:lnTo>
                    <a:lnTo>
                      <a:pt x="357" y="52"/>
                    </a:lnTo>
                    <a:lnTo>
                      <a:pt x="367" y="79"/>
                    </a:lnTo>
                    <a:lnTo>
                      <a:pt x="381" y="89"/>
                    </a:lnTo>
                    <a:lnTo>
                      <a:pt x="410" y="101"/>
                    </a:lnTo>
                    <a:lnTo>
                      <a:pt x="466" y="128"/>
                    </a:lnTo>
                    <a:lnTo>
                      <a:pt x="498" y="152"/>
                    </a:lnTo>
                    <a:lnTo>
                      <a:pt x="511" y="174"/>
                    </a:lnTo>
                    <a:lnTo>
                      <a:pt x="515" y="200"/>
                    </a:lnTo>
                    <a:lnTo>
                      <a:pt x="506" y="230"/>
                    </a:lnTo>
                    <a:lnTo>
                      <a:pt x="498" y="249"/>
                    </a:lnTo>
                    <a:lnTo>
                      <a:pt x="486" y="265"/>
                    </a:lnTo>
                    <a:lnTo>
                      <a:pt x="462" y="291"/>
                    </a:lnTo>
                    <a:lnTo>
                      <a:pt x="431" y="307"/>
                    </a:lnTo>
                    <a:lnTo>
                      <a:pt x="400" y="314"/>
                    </a:lnTo>
                    <a:lnTo>
                      <a:pt x="349" y="312"/>
                    </a:lnTo>
                    <a:lnTo>
                      <a:pt x="285" y="286"/>
                    </a:lnTo>
                    <a:lnTo>
                      <a:pt x="257" y="265"/>
                    </a:lnTo>
                    <a:lnTo>
                      <a:pt x="257" y="265"/>
                    </a:lnTo>
                    <a:lnTo>
                      <a:pt x="253" y="260"/>
                    </a:lnTo>
                    <a:lnTo>
                      <a:pt x="247" y="258"/>
                    </a:lnTo>
                    <a:lnTo>
                      <a:pt x="239" y="252"/>
                    </a:lnTo>
                    <a:lnTo>
                      <a:pt x="223" y="249"/>
                    </a:lnTo>
                    <a:lnTo>
                      <a:pt x="198" y="256"/>
                    </a:lnTo>
                    <a:lnTo>
                      <a:pt x="177" y="285"/>
                    </a:lnTo>
                    <a:lnTo>
                      <a:pt x="175" y="311"/>
                    </a:lnTo>
                    <a:lnTo>
                      <a:pt x="181" y="327"/>
                    </a:lnTo>
                    <a:lnTo>
                      <a:pt x="188" y="334"/>
                    </a:lnTo>
                    <a:lnTo>
                      <a:pt x="201" y="344"/>
                    </a:lnTo>
                    <a:lnTo>
                      <a:pt x="214" y="354"/>
                    </a:lnTo>
                    <a:lnTo>
                      <a:pt x="234" y="376"/>
                    </a:lnTo>
                    <a:lnTo>
                      <a:pt x="256" y="422"/>
                    </a:lnTo>
                    <a:lnTo>
                      <a:pt x="253" y="469"/>
                    </a:lnTo>
                    <a:lnTo>
                      <a:pt x="224" y="512"/>
                    </a:lnTo>
                    <a:lnTo>
                      <a:pt x="198" y="531"/>
                    </a:lnTo>
                    <a:lnTo>
                      <a:pt x="180" y="543"/>
                    </a:lnTo>
                    <a:lnTo>
                      <a:pt x="146" y="551"/>
                    </a:lnTo>
                    <a:lnTo>
                      <a:pt x="119" y="547"/>
                    </a:lnTo>
                    <a:lnTo>
                      <a:pt x="96" y="533"/>
                    </a:lnTo>
                    <a:lnTo>
                      <a:pt x="72" y="495"/>
                    </a:lnTo>
                    <a:lnTo>
                      <a:pt x="54" y="430"/>
                    </a:lnTo>
                    <a:lnTo>
                      <a:pt x="51" y="397"/>
                    </a:lnTo>
                    <a:lnTo>
                      <a:pt x="50" y="386"/>
                    </a:lnTo>
                    <a:lnTo>
                      <a:pt x="37" y="374"/>
                    </a:lnTo>
                    <a:lnTo>
                      <a:pt x="20" y="374"/>
                    </a:lnTo>
                    <a:lnTo>
                      <a:pt x="5" y="387"/>
                    </a:lnTo>
                    <a:lnTo>
                      <a:pt x="2" y="397"/>
                    </a:lnTo>
                    <a:lnTo>
                      <a:pt x="0" y="425"/>
                    </a:lnTo>
                    <a:lnTo>
                      <a:pt x="1" y="484"/>
                    </a:lnTo>
                    <a:lnTo>
                      <a:pt x="13" y="540"/>
                    </a:lnTo>
                    <a:lnTo>
                      <a:pt x="43" y="589"/>
                    </a:lnTo>
                    <a:lnTo>
                      <a:pt x="66" y="607"/>
                    </a:lnTo>
                    <a:lnTo>
                      <a:pt x="87" y="619"/>
                    </a:lnTo>
                    <a:lnTo>
                      <a:pt x="131" y="630"/>
                    </a:lnTo>
                    <a:lnTo>
                      <a:pt x="175" y="628"/>
                    </a:lnTo>
                    <a:lnTo>
                      <a:pt x="220" y="615"/>
                    </a:lnTo>
                    <a:lnTo>
                      <a:pt x="241" y="606"/>
                    </a:lnTo>
                    <a:lnTo>
                      <a:pt x="263" y="594"/>
                    </a:lnTo>
                    <a:lnTo>
                      <a:pt x="300" y="561"/>
                    </a:lnTo>
                    <a:lnTo>
                      <a:pt x="329" y="522"/>
                    </a:lnTo>
                    <a:lnTo>
                      <a:pt x="348" y="476"/>
                    </a:lnTo>
                    <a:lnTo>
                      <a:pt x="352" y="452"/>
                    </a:lnTo>
                    <a:lnTo>
                      <a:pt x="355" y="430"/>
                    </a:lnTo>
                    <a:lnTo>
                      <a:pt x="352" y="410"/>
                    </a:lnTo>
                    <a:lnTo>
                      <a:pt x="384" y="413"/>
                    </a:lnTo>
                    <a:lnTo>
                      <a:pt x="446" y="404"/>
                    </a:lnTo>
                    <a:lnTo>
                      <a:pt x="505" y="380"/>
                    </a:lnTo>
                    <a:lnTo>
                      <a:pt x="555" y="338"/>
                    </a:lnTo>
                    <a:lnTo>
                      <a:pt x="577" y="309"/>
                    </a:lnTo>
                    <a:lnTo>
                      <a:pt x="594" y="283"/>
                    </a:lnTo>
                    <a:lnTo>
                      <a:pt x="611" y="230"/>
                    </a:lnTo>
                    <a:lnTo>
                      <a:pt x="613" y="177"/>
                    </a:lnTo>
                    <a:lnTo>
                      <a:pt x="600" y="127"/>
                    </a:lnTo>
                    <a:lnTo>
                      <a:pt x="574" y="82"/>
                    </a:lnTo>
                    <a:lnTo>
                      <a:pt x="537" y="44"/>
                    </a:lnTo>
                    <a:lnTo>
                      <a:pt x="489" y="17"/>
                    </a:lnTo>
                    <a:lnTo>
                      <a:pt x="434" y="1"/>
                    </a:lnTo>
                    <a:lnTo>
                      <a:pt x="40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white"/>
                  </a:solidFill>
                  <a:latin typeface="Noto Sans TC Medium" panose="020B0600000000000000" pitchFamily="34" charset="-128"/>
                </a:endParaRPr>
              </a:p>
            </p:txBody>
          </p:sp>
        </p:grpSp>
      </p:grp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A6B59878-29EF-4A64-A2D9-CE7128DB3CB9}"/>
              </a:ext>
            </a:extLst>
          </p:cNvPr>
          <p:cNvGrpSpPr/>
          <p:nvPr/>
        </p:nvGrpSpPr>
        <p:grpSpPr>
          <a:xfrm>
            <a:off x="519752" y="2409868"/>
            <a:ext cx="11152497" cy="505838"/>
            <a:chOff x="642136" y="1894451"/>
            <a:chExt cx="11152497" cy="505838"/>
          </a:xfrm>
        </p:grpSpPr>
        <p:grpSp>
          <p:nvGrpSpPr>
            <p:cNvPr id="11" name="群組 10">
              <a:extLst>
                <a:ext uri="{FF2B5EF4-FFF2-40B4-BE49-F238E27FC236}">
                  <a16:creationId xmlns:a16="http://schemas.microsoft.com/office/drawing/2014/main" id="{6B6DBCAA-A741-4F6F-97F4-6B83AB07BE66}"/>
                </a:ext>
              </a:extLst>
            </p:cNvPr>
            <p:cNvGrpSpPr/>
            <p:nvPr/>
          </p:nvGrpSpPr>
          <p:grpSpPr>
            <a:xfrm>
              <a:off x="642136" y="1894451"/>
              <a:ext cx="2530588" cy="505838"/>
              <a:chOff x="459747" y="945878"/>
              <a:chExt cx="2530588" cy="505838"/>
            </a:xfrm>
          </p:grpSpPr>
          <p:sp>
            <p:nvSpPr>
              <p:cNvPr id="27" name="文本框 61">
                <a:extLst>
                  <a:ext uri="{FF2B5EF4-FFF2-40B4-BE49-F238E27FC236}">
                    <a16:creationId xmlns:a16="http://schemas.microsoft.com/office/drawing/2014/main" id="{7AD55652-F940-4998-A9CB-4BA6C75AE614}"/>
                  </a:ext>
                </a:extLst>
              </p:cNvPr>
              <p:cNvSpPr txBox="1"/>
              <p:nvPr/>
            </p:nvSpPr>
            <p:spPr>
              <a:xfrm>
                <a:off x="1197829" y="1077646"/>
                <a:ext cx="143004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TW" altLang="en-US" b="1" spc="300" dirty="0">
                    <a:solidFill>
                      <a:srgbClr val="2A3246"/>
                    </a:solidFill>
                    <a:latin typeface="Noto Sans SC Medium" panose="020B0600000000000000" pitchFamily="34" charset="-122"/>
                    <a:ea typeface="Noto Sans SC Medium" panose="020B0600000000000000" pitchFamily="34" charset="-122"/>
                    <a:cs typeface="+mn-ea"/>
                    <a:sym typeface="+mn-lt"/>
                  </a:rPr>
                  <a:t>組員介紹</a:t>
                </a:r>
                <a:endParaRPr lang="zh-CN" altLang="en-US" b="1" spc="300" dirty="0">
                  <a:solidFill>
                    <a:srgbClr val="2A3246"/>
                  </a:solidFill>
                  <a:latin typeface="Noto Sans SC Medium" panose="020B0600000000000000" pitchFamily="34" charset="-122"/>
                  <a:ea typeface="Noto Sans SC Medium" panose="020B0600000000000000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24" name="圆角矩形 59">
                <a:extLst>
                  <a:ext uri="{FF2B5EF4-FFF2-40B4-BE49-F238E27FC236}">
                    <a16:creationId xmlns:a16="http://schemas.microsoft.com/office/drawing/2014/main" id="{4AE8929E-7A4B-458E-9135-9EFCF4E7F2E9}"/>
                  </a:ext>
                </a:extLst>
              </p:cNvPr>
              <p:cNvSpPr/>
              <p:nvPr/>
            </p:nvSpPr>
            <p:spPr>
              <a:xfrm>
                <a:off x="459747" y="1037562"/>
                <a:ext cx="2530588" cy="414154"/>
              </a:xfrm>
              <a:prstGeom prst="roundRect">
                <a:avLst>
                  <a:gd name="adj" fmla="val 7796"/>
                </a:avLst>
              </a:prstGeom>
              <a:noFill/>
              <a:ln>
                <a:solidFill>
                  <a:srgbClr val="2C344B">
                    <a:alpha val="50000"/>
                  </a:srgbClr>
                </a:solidFill>
              </a:ln>
              <a:effectLst>
                <a:outerShdw blurRad="127000" dist="38100" dir="2700000" algn="tl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25" name="等腰三角形 24">
                <a:extLst>
                  <a:ext uri="{FF2B5EF4-FFF2-40B4-BE49-F238E27FC236}">
                    <a16:creationId xmlns:a16="http://schemas.microsoft.com/office/drawing/2014/main" id="{4CD9DB87-C4FB-4A2E-BD30-5F49D939A992}"/>
                  </a:ext>
                </a:extLst>
              </p:cNvPr>
              <p:cNvSpPr/>
              <p:nvPr/>
            </p:nvSpPr>
            <p:spPr>
              <a:xfrm rot="10800000">
                <a:off x="557952" y="945878"/>
                <a:ext cx="564818" cy="397165"/>
              </a:xfrm>
              <a:prstGeom prst="triangle">
                <a:avLst/>
              </a:prstGeom>
              <a:solidFill>
                <a:srgbClr val="366DEB"/>
              </a:solidFill>
              <a:ln>
                <a:noFill/>
              </a:ln>
              <a:effectLst>
                <a:outerShdw blurRad="101600" dist="38100" dir="2700000" algn="tl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26" name="文本框 5">
                <a:extLst>
                  <a:ext uri="{FF2B5EF4-FFF2-40B4-BE49-F238E27FC236}">
                    <a16:creationId xmlns:a16="http://schemas.microsoft.com/office/drawing/2014/main" id="{C7BF4F8A-D68A-46A8-93C6-6120EAD48D84}"/>
                  </a:ext>
                </a:extLst>
              </p:cNvPr>
              <p:cNvSpPr txBox="1"/>
              <p:nvPr/>
            </p:nvSpPr>
            <p:spPr>
              <a:xfrm>
                <a:off x="677297" y="949520"/>
                <a:ext cx="30489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1600">
                    <a:solidFill>
                      <a:schemeClr val="bg1"/>
                    </a:solidFill>
                    <a:cs typeface="+mn-ea"/>
                    <a:sym typeface="+mn-lt"/>
                  </a:rPr>
                  <a:t>1</a:t>
                </a:r>
                <a:endParaRPr lang="zh-CN" altLang="en-US" sz="1600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29" name="群組 28">
              <a:extLst>
                <a:ext uri="{FF2B5EF4-FFF2-40B4-BE49-F238E27FC236}">
                  <a16:creationId xmlns:a16="http://schemas.microsoft.com/office/drawing/2014/main" id="{5149D7D5-1B0D-43E6-ADD9-684D80389102}"/>
                </a:ext>
              </a:extLst>
            </p:cNvPr>
            <p:cNvGrpSpPr/>
            <p:nvPr/>
          </p:nvGrpSpPr>
          <p:grpSpPr>
            <a:xfrm>
              <a:off x="3516106" y="1894451"/>
              <a:ext cx="2530588" cy="505838"/>
              <a:chOff x="459747" y="945878"/>
              <a:chExt cx="2530588" cy="505838"/>
            </a:xfrm>
          </p:grpSpPr>
          <p:sp>
            <p:nvSpPr>
              <p:cNvPr id="30" name="文本框 61">
                <a:extLst>
                  <a:ext uri="{FF2B5EF4-FFF2-40B4-BE49-F238E27FC236}">
                    <a16:creationId xmlns:a16="http://schemas.microsoft.com/office/drawing/2014/main" id="{2432E747-FACD-4552-A984-192FFE973642}"/>
                  </a:ext>
                </a:extLst>
              </p:cNvPr>
              <p:cNvSpPr txBox="1"/>
              <p:nvPr/>
            </p:nvSpPr>
            <p:spPr>
              <a:xfrm>
                <a:off x="1197829" y="1077646"/>
                <a:ext cx="143004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TW" altLang="en-US" b="1" spc="300" dirty="0">
                    <a:solidFill>
                      <a:srgbClr val="2A3246"/>
                    </a:solidFill>
                    <a:latin typeface="Noto Sans SC Medium" panose="020B0600000000000000" pitchFamily="34" charset="-122"/>
                    <a:ea typeface="Noto Sans SC Medium" panose="020B0600000000000000" pitchFamily="34" charset="-122"/>
                    <a:cs typeface="+mn-ea"/>
                    <a:sym typeface="+mn-lt"/>
                  </a:rPr>
                  <a:t>專題發想</a:t>
                </a:r>
                <a:endParaRPr lang="zh-CN" altLang="en-US" b="1" spc="300" dirty="0">
                  <a:solidFill>
                    <a:srgbClr val="2A3246"/>
                  </a:solidFill>
                  <a:latin typeface="Noto Sans SC Medium" panose="020B0600000000000000" pitchFamily="34" charset="-122"/>
                  <a:ea typeface="Noto Sans SC Medium" panose="020B0600000000000000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31" name="圆角矩形 59">
                <a:extLst>
                  <a:ext uri="{FF2B5EF4-FFF2-40B4-BE49-F238E27FC236}">
                    <a16:creationId xmlns:a16="http://schemas.microsoft.com/office/drawing/2014/main" id="{CDD1ED88-9B81-4AFA-B5C1-8E92CB5730A5}"/>
                  </a:ext>
                </a:extLst>
              </p:cNvPr>
              <p:cNvSpPr/>
              <p:nvPr/>
            </p:nvSpPr>
            <p:spPr>
              <a:xfrm>
                <a:off x="459747" y="1037562"/>
                <a:ext cx="2530588" cy="414154"/>
              </a:xfrm>
              <a:prstGeom prst="roundRect">
                <a:avLst>
                  <a:gd name="adj" fmla="val 7796"/>
                </a:avLst>
              </a:prstGeom>
              <a:noFill/>
              <a:ln>
                <a:solidFill>
                  <a:srgbClr val="2C344B">
                    <a:alpha val="50000"/>
                  </a:srgbClr>
                </a:solidFill>
              </a:ln>
              <a:effectLst>
                <a:outerShdw blurRad="127000" dist="38100" dir="2700000" algn="tl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32" name="等腰三角形 31">
                <a:extLst>
                  <a:ext uri="{FF2B5EF4-FFF2-40B4-BE49-F238E27FC236}">
                    <a16:creationId xmlns:a16="http://schemas.microsoft.com/office/drawing/2014/main" id="{AFDD2940-CFD0-487D-8358-D8BD54DF2175}"/>
                  </a:ext>
                </a:extLst>
              </p:cNvPr>
              <p:cNvSpPr/>
              <p:nvPr/>
            </p:nvSpPr>
            <p:spPr>
              <a:xfrm rot="10800000">
                <a:off x="557952" y="945878"/>
                <a:ext cx="564818" cy="397165"/>
              </a:xfrm>
              <a:prstGeom prst="triangle">
                <a:avLst/>
              </a:prstGeom>
              <a:solidFill>
                <a:srgbClr val="FF7C80"/>
              </a:solidFill>
              <a:ln>
                <a:noFill/>
              </a:ln>
              <a:effectLst>
                <a:outerShdw blurRad="101600" dist="38100" dir="2700000" algn="tl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33" name="文本框 5">
                <a:extLst>
                  <a:ext uri="{FF2B5EF4-FFF2-40B4-BE49-F238E27FC236}">
                    <a16:creationId xmlns:a16="http://schemas.microsoft.com/office/drawing/2014/main" id="{A3DEB93F-33F4-493F-8F2D-7F2EA262C3E1}"/>
                  </a:ext>
                </a:extLst>
              </p:cNvPr>
              <p:cNvSpPr txBox="1"/>
              <p:nvPr/>
            </p:nvSpPr>
            <p:spPr>
              <a:xfrm>
                <a:off x="680503" y="949520"/>
                <a:ext cx="29848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1600" dirty="0">
                    <a:solidFill>
                      <a:schemeClr val="bg1"/>
                    </a:solidFill>
                    <a:cs typeface="+mn-ea"/>
                    <a:sym typeface="+mn-lt"/>
                  </a:rPr>
                  <a:t>2</a:t>
                </a:r>
                <a:endParaRPr lang="zh-CN" altLang="en-US" sz="1600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34" name="群組 33">
              <a:extLst>
                <a:ext uri="{FF2B5EF4-FFF2-40B4-BE49-F238E27FC236}">
                  <a16:creationId xmlns:a16="http://schemas.microsoft.com/office/drawing/2014/main" id="{D79FF5E0-016F-4498-AA05-AC368C4714D3}"/>
                </a:ext>
              </a:extLst>
            </p:cNvPr>
            <p:cNvGrpSpPr/>
            <p:nvPr/>
          </p:nvGrpSpPr>
          <p:grpSpPr>
            <a:xfrm>
              <a:off x="6390076" y="1894451"/>
              <a:ext cx="2530588" cy="505838"/>
              <a:chOff x="459747" y="945878"/>
              <a:chExt cx="2530588" cy="505838"/>
            </a:xfrm>
          </p:grpSpPr>
          <p:sp>
            <p:nvSpPr>
              <p:cNvPr id="35" name="文本框 61">
                <a:extLst>
                  <a:ext uri="{FF2B5EF4-FFF2-40B4-BE49-F238E27FC236}">
                    <a16:creationId xmlns:a16="http://schemas.microsoft.com/office/drawing/2014/main" id="{E74A3E86-1346-487E-91DA-0841C70B75A7}"/>
                  </a:ext>
                </a:extLst>
              </p:cNvPr>
              <p:cNvSpPr txBox="1"/>
              <p:nvPr/>
            </p:nvSpPr>
            <p:spPr>
              <a:xfrm>
                <a:off x="1197829" y="1077646"/>
                <a:ext cx="143004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TW" altLang="en-US" b="1" spc="300" dirty="0">
                    <a:solidFill>
                      <a:srgbClr val="2A3246"/>
                    </a:solidFill>
                    <a:latin typeface="Noto Sans SC Medium" panose="020B0600000000000000" pitchFamily="34" charset="-122"/>
                    <a:ea typeface="Noto Sans SC Medium" panose="020B0600000000000000" pitchFamily="34" charset="-122"/>
                    <a:cs typeface="+mn-ea"/>
                    <a:sym typeface="+mn-lt"/>
                  </a:rPr>
                  <a:t>使用技術</a:t>
                </a:r>
                <a:endParaRPr lang="zh-CN" altLang="en-US" b="1" spc="300" dirty="0">
                  <a:solidFill>
                    <a:srgbClr val="2A3246"/>
                  </a:solidFill>
                  <a:latin typeface="Noto Sans SC Medium" panose="020B0600000000000000" pitchFamily="34" charset="-122"/>
                  <a:ea typeface="Noto Sans SC Medium" panose="020B0600000000000000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36" name="圆角矩形 59">
                <a:extLst>
                  <a:ext uri="{FF2B5EF4-FFF2-40B4-BE49-F238E27FC236}">
                    <a16:creationId xmlns:a16="http://schemas.microsoft.com/office/drawing/2014/main" id="{EE89DF2A-9F98-41E6-9301-8F3B2C186C0D}"/>
                  </a:ext>
                </a:extLst>
              </p:cNvPr>
              <p:cNvSpPr/>
              <p:nvPr/>
            </p:nvSpPr>
            <p:spPr>
              <a:xfrm>
                <a:off x="459747" y="1037562"/>
                <a:ext cx="2530588" cy="414154"/>
              </a:xfrm>
              <a:prstGeom prst="roundRect">
                <a:avLst>
                  <a:gd name="adj" fmla="val 7796"/>
                </a:avLst>
              </a:prstGeom>
              <a:noFill/>
              <a:ln>
                <a:solidFill>
                  <a:srgbClr val="2C344B">
                    <a:alpha val="50000"/>
                  </a:srgbClr>
                </a:solidFill>
              </a:ln>
              <a:effectLst>
                <a:outerShdw blurRad="127000" dist="38100" dir="2700000" algn="tl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42" name="等腰三角形 41">
                <a:extLst>
                  <a:ext uri="{FF2B5EF4-FFF2-40B4-BE49-F238E27FC236}">
                    <a16:creationId xmlns:a16="http://schemas.microsoft.com/office/drawing/2014/main" id="{55C9B0C7-0275-4580-9805-1458B3BDABF9}"/>
                  </a:ext>
                </a:extLst>
              </p:cNvPr>
              <p:cNvSpPr/>
              <p:nvPr/>
            </p:nvSpPr>
            <p:spPr>
              <a:xfrm rot="10800000">
                <a:off x="557952" y="945878"/>
                <a:ext cx="564818" cy="397165"/>
              </a:xfrm>
              <a:prstGeom prst="triangle">
                <a:avLst/>
              </a:prstGeom>
              <a:solidFill>
                <a:srgbClr val="366DEB"/>
              </a:solidFill>
              <a:ln>
                <a:noFill/>
              </a:ln>
              <a:effectLst>
                <a:outerShdw blurRad="101600" dist="38100" dir="2700000" algn="tl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43" name="文本框 5">
                <a:extLst>
                  <a:ext uri="{FF2B5EF4-FFF2-40B4-BE49-F238E27FC236}">
                    <a16:creationId xmlns:a16="http://schemas.microsoft.com/office/drawing/2014/main" id="{F1F3AF97-75D8-4E7D-A2F2-F059A77015DD}"/>
                  </a:ext>
                </a:extLst>
              </p:cNvPr>
              <p:cNvSpPr txBox="1"/>
              <p:nvPr/>
            </p:nvSpPr>
            <p:spPr>
              <a:xfrm>
                <a:off x="680503" y="949520"/>
                <a:ext cx="29848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1600" dirty="0">
                    <a:solidFill>
                      <a:schemeClr val="bg1"/>
                    </a:solidFill>
                    <a:cs typeface="+mn-ea"/>
                    <a:sym typeface="+mn-lt"/>
                  </a:rPr>
                  <a:t>3</a:t>
                </a:r>
                <a:endParaRPr lang="zh-CN" altLang="en-US" sz="1600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49" name="群組 48">
              <a:extLst>
                <a:ext uri="{FF2B5EF4-FFF2-40B4-BE49-F238E27FC236}">
                  <a16:creationId xmlns:a16="http://schemas.microsoft.com/office/drawing/2014/main" id="{AC860075-2BCF-4856-8DB9-442A541B1BD5}"/>
                </a:ext>
              </a:extLst>
            </p:cNvPr>
            <p:cNvGrpSpPr/>
            <p:nvPr/>
          </p:nvGrpSpPr>
          <p:grpSpPr>
            <a:xfrm>
              <a:off x="9264045" y="1894451"/>
              <a:ext cx="2530588" cy="505838"/>
              <a:chOff x="459747" y="945878"/>
              <a:chExt cx="2530588" cy="505838"/>
            </a:xfrm>
          </p:grpSpPr>
          <p:sp>
            <p:nvSpPr>
              <p:cNvPr id="50" name="文本框 61">
                <a:extLst>
                  <a:ext uri="{FF2B5EF4-FFF2-40B4-BE49-F238E27FC236}">
                    <a16:creationId xmlns:a16="http://schemas.microsoft.com/office/drawing/2014/main" id="{96F382C0-C694-472C-BE2D-D9B59E5AE660}"/>
                  </a:ext>
                </a:extLst>
              </p:cNvPr>
              <p:cNvSpPr txBox="1"/>
              <p:nvPr/>
            </p:nvSpPr>
            <p:spPr>
              <a:xfrm>
                <a:off x="1197829" y="1077646"/>
                <a:ext cx="143004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TW" altLang="en-US" b="1" spc="300" dirty="0">
                    <a:solidFill>
                      <a:srgbClr val="2A3246"/>
                    </a:solidFill>
                    <a:latin typeface="Noto Sans SC Medium" panose="020B0600000000000000" pitchFamily="34" charset="-122"/>
                    <a:ea typeface="Noto Sans SC Medium" panose="020B0600000000000000" pitchFamily="34" charset="-122"/>
                    <a:cs typeface="+mn-ea"/>
                    <a:sym typeface="+mn-lt"/>
                  </a:rPr>
                  <a:t>系統架構</a:t>
                </a:r>
                <a:endParaRPr lang="zh-CN" altLang="en-US" b="1" spc="300" dirty="0">
                  <a:solidFill>
                    <a:srgbClr val="2A3246"/>
                  </a:solidFill>
                  <a:latin typeface="Noto Sans SC Medium" panose="020B0600000000000000" pitchFamily="34" charset="-122"/>
                  <a:ea typeface="Noto Sans SC Medium" panose="020B0600000000000000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51" name="圆角矩形 59">
                <a:extLst>
                  <a:ext uri="{FF2B5EF4-FFF2-40B4-BE49-F238E27FC236}">
                    <a16:creationId xmlns:a16="http://schemas.microsoft.com/office/drawing/2014/main" id="{EBC7D6AD-955E-4D63-9FF1-3DDCDE05AE3D}"/>
                  </a:ext>
                </a:extLst>
              </p:cNvPr>
              <p:cNvSpPr/>
              <p:nvPr/>
            </p:nvSpPr>
            <p:spPr>
              <a:xfrm>
                <a:off x="459747" y="1037562"/>
                <a:ext cx="2530588" cy="414154"/>
              </a:xfrm>
              <a:prstGeom prst="roundRect">
                <a:avLst>
                  <a:gd name="adj" fmla="val 7796"/>
                </a:avLst>
              </a:prstGeom>
              <a:noFill/>
              <a:ln>
                <a:solidFill>
                  <a:srgbClr val="2C344B">
                    <a:alpha val="50000"/>
                  </a:srgbClr>
                </a:solidFill>
              </a:ln>
              <a:effectLst>
                <a:outerShdw blurRad="127000" dist="38100" dir="2700000" algn="tl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52" name="等腰三角形 51">
                <a:extLst>
                  <a:ext uri="{FF2B5EF4-FFF2-40B4-BE49-F238E27FC236}">
                    <a16:creationId xmlns:a16="http://schemas.microsoft.com/office/drawing/2014/main" id="{8F25CDA2-CDED-45E0-A64F-13378C9409A1}"/>
                  </a:ext>
                </a:extLst>
              </p:cNvPr>
              <p:cNvSpPr/>
              <p:nvPr/>
            </p:nvSpPr>
            <p:spPr>
              <a:xfrm rot="10800000">
                <a:off x="557952" y="945878"/>
                <a:ext cx="564818" cy="397165"/>
              </a:xfrm>
              <a:prstGeom prst="triangle">
                <a:avLst/>
              </a:prstGeom>
              <a:solidFill>
                <a:srgbClr val="FF7C80"/>
              </a:solidFill>
              <a:ln>
                <a:noFill/>
              </a:ln>
              <a:effectLst>
                <a:outerShdw blurRad="101600" dist="38100" dir="2700000" algn="tl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53" name="文本框 5">
                <a:extLst>
                  <a:ext uri="{FF2B5EF4-FFF2-40B4-BE49-F238E27FC236}">
                    <a16:creationId xmlns:a16="http://schemas.microsoft.com/office/drawing/2014/main" id="{29E0E8C1-106E-4DB3-B3BD-6BEDB6111903}"/>
                  </a:ext>
                </a:extLst>
              </p:cNvPr>
              <p:cNvSpPr txBox="1"/>
              <p:nvPr/>
            </p:nvSpPr>
            <p:spPr>
              <a:xfrm>
                <a:off x="680503" y="949520"/>
                <a:ext cx="29848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1600" dirty="0">
                    <a:solidFill>
                      <a:schemeClr val="bg1"/>
                    </a:solidFill>
                    <a:cs typeface="+mn-ea"/>
                    <a:sym typeface="+mn-lt"/>
                  </a:rPr>
                  <a:t>4</a:t>
                </a:r>
                <a:endParaRPr lang="zh-CN" altLang="en-US" sz="1600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0B41A2DF-F7F8-4DB8-812C-638023E469B5}"/>
              </a:ext>
            </a:extLst>
          </p:cNvPr>
          <p:cNvGrpSpPr/>
          <p:nvPr/>
        </p:nvGrpSpPr>
        <p:grpSpPr>
          <a:xfrm>
            <a:off x="1762046" y="3850610"/>
            <a:ext cx="8667909" cy="505838"/>
            <a:chOff x="2375434" y="3850610"/>
            <a:chExt cx="8667909" cy="505838"/>
          </a:xfrm>
        </p:grpSpPr>
        <p:grpSp>
          <p:nvGrpSpPr>
            <p:cNvPr id="44" name="群組 43">
              <a:extLst>
                <a:ext uri="{FF2B5EF4-FFF2-40B4-BE49-F238E27FC236}">
                  <a16:creationId xmlns:a16="http://schemas.microsoft.com/office/drawing/2014/main" id="{2F9DFA03-9202-471B-A762-86D69D2CDF72}"/>
                </a:ext>
              </a:extLst>
            </p:cNvPr>
            <p:cNvGrpSpPr/>
            <p:nvPr/>
          </p:nvGrpSpPr>
          <p:grpSpPr>
            <a:xfrm>
              <a:off x="2375434" y="3850610"/>
              <a:ext cx="2530588" cy="505838"/>
              <a:chOff x="459747" y="945878"/>
              <a:chExt cx="2530588" cy="505838"/>
            </a:xfrm>
          </p:grpSpPr>
          <p:sp>
            <p:nvSpPr>
              <p:cNvPr id="45" name="文本框 61">
                <a:extLst>
                  <a:ext uri="{FF2B5EF4-FFF2-40B4-BE49-F238E27FC236}">
                    <a16:creationId xmlns:a16="http://schemas.microsoft.com/office/drawing/2014/main" id="{41783E98-A44A-4CC4-A84C-47D99B4CE6DA}"/>
                  </a:ext>
                </a:extLst>
              </p:cNvPr>
              <p:cNvSpPr txBox="1"/>
              <p:nvPr/>
            </p:nvSpPr>
            <p:spPr>
              <a:xfrm>
                <a:off x="1197829" y="1077646"/>
                <a:ext cx="160984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TW" altLang="en-US" b="1" spc="300" dirty="0">
                    <a:solidFill>
                      <a:srgbClr val="2A3246"/>
                    </a:solidFill>
                    <a:latin typeface="Noto Sans SC Medium" panose="020B0600000000000000" pitchFamily="34" charset="-122"/>
                    <a:ea typeface="Noto Sans SC Medium" panose="020B0600000000000000" pitchFamily="34" charset="-122"/>
                    <a:cs typeface="+mn-ea"/>
                    <a:sym typeface="+mn-lt"/>
                  </a:rPr>
                  <a:t>資料庫設計</a:t>
                </a:r>
                <a:endParaRPr lang="zh-CN" altLang="en-US" b="1" spc="300" dirty="0">
                  <a:solidFill>
                    <a:srgbClr val="2A3246"/>
                  </a:solidFill>
                  <a:latin typeface="Noto Sans SC Medium" panose="020B0600000000000000" pitchFamily="34" charset="-122"/>
                  <a:ea typeface="Noto Sans SC Medium" panose="020B0600000000000000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46" name="圆角矩形 59">
                <a:extLst>
                  <a:ext uri="{FF2B5EF4-FFF2-40B4-BE49-F238E27FC236}">
                    <a16:creationId xmlns:a16="http://schemas.microsoft.com/office/drawing/2014/main" id="{774F95E4-BF9C-408D-93C6-308988B573C2}"/>
                  </a:ext>
                </a:extLst>
              </p:cNvPr>
              <p:cNvSpPr/>
              <p:nvPr/>
            </p:nvSpPr>
            <p:spPr>
              <a:xfrm>
                <a:off x="459747" y="1037562"/>
                <a:ext cx="2530588" cy="414154"/>
              </a:xfrm>
              <a:prstGeom prst="roundRect">
                <a:avLst>
                  <a:gd name="adj" fmla="val 7796"/>
                </a:avLst>
              </a:prstGeom>
              <a:noFill/>
              <a:ln>
                <a:solidFill>
                  <a:srgbClr val="2C344B">
                    <a:alpha val="50000"/>
                  </a:srgbClr>
                </a:solidFill>
              </a:ln>
              <a:effectLst>
                <a:outerShdw blurRad="127000" dist="38100" dir="2700000" algn="tl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47" name="等腰三角形 46">
                <a:extLst>
                  <a:ext uri="{FF2B5EF4-FFF2-40B4-BE49-F238E27FC236}">
                    <a16:creationId xmlns:a16="http://schemas.microsoft.com/office/drawing/2014/main" id="{E90004F9-7FF6-4828-8793-496034923F04}"/>
                  </a:ext>
                </a:extLst>
              </p:cNvPr>
              <p:cNvSpPr/>
              <p:nvPr/>
            </p:nvSpPr>
            <p:spPr>
              <a:xfrm rot="10800000">
                <a:off x="557952" y="945878"/>
                <a:ext cx="564818" cy="397165"/>
              </a:xfrm>
              <a:prstGeom prst="triangle">
                <a:avLst/>
              </a:prstGeom>
              <a:solidFill>
                <a:srgbClr val="FF7C80"/>
              </a:solidFill>
              <a:ln>
                <a:noFill/>
              </a:ln>
              <a:effectLst>
                <a:outerShdw blurRad="101600" dist="38100" dir="2700000" algn="tl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48" name="文本框 5">
                <a:extLst>
                  <a:ext uri="{FF2B5EF4-FFF2-40B4-BE49-F238E27FC236}">
                    <a16:creationId xmlns:a16="http://schemas.microsoft.com/office/drawing/2014/main" id="{FFB252D6-63EB-47CA-86AF-2C97FC7486CE}"/>
                  </a:ext>
                </a:extLst>
              </p:cNvPr>
              <p:cNvSpPr txBox="1"/>
              <p:nvPr/>
            </p:nvSpPr>
            <p:spPr>
              <a:xfrm>
                <a:off x="680503" y="949520"/>
                <a:ext cx="29848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1600" dirty="0">
                    <a:solidFill>
                      <a:schemeClr val="bg1"/>
                    </a:solidFill>
                    <a:cs typeface="+mn-ea"/>
                    <a:sym typeface="+mn-lt"/>
                  </a:rPr>
                  <a:t>5</a:t>
                </a:r>
                <a:endParaRPr lang="zh-CN" altLang="en-US" sz="1600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54" name="群組 53">
              <a:extLst>
                <a:ext uri="{FF2B5EF4-FFF2-40B4-BE49-F238E27FC236}">
                  <a16:creationId xmlns:a16="http://schemas.microsoft.com/office/drawing/2014/main" id="{D6EE2FAB-44A9-4ED9-B17E-43286AF2764F}"/>
                </a:ext>
              </a:extLst>
            </p:cNvPr>
            <p:cNvGrpSpPr/>
            <p:nvPr/>
          </p:nvGrpSpPr>
          <p:grpSpPr>
            <a:xfrm>
              <a:off x="5444094" y="3850610"/>
              <a:ext cx="2530588" cy="505838"/>
              <a:chOff x="459747" y="945878"/>
              <a:chExt cx="2530588" cy="505838"/>
            </a:xfrm>
          </p:grpSpPr>
          <p:sp>
            <p:nvSpPr>
              <p:cNvPr id="55" name="文本框 61">
                <a:extLst>
                  <a:ext uri="{FF2B5EF4-FFF2-40B4-BE49-F238E27FC236}">
                    <a16:creationId xmlns:a16="http://schemas.microsoft.com/office/drawing/2014/main" id="{DD6F1937-8E84-4573-B1CE-9A5538B46FB6}"/>
                  </a:ext>
                </a:extLst>
              </p:cNvPr>
              <p:cNvSpPr txBox="1"/>
              <p:nvPr/>
            </p:nvSpPr>
            <p:spPr>
              <a:xfrm>
                <a:off x="1197829" y="1077646"/>
                <a:ext cx="143004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TW" altLang="en-US" b="1" spc="300" dirty="0">
                    <a:solidFill>
                      <a:srgbClr val="2A3246"/>
                    </a:solidFill>
                    <a:latin typeface="Noto Sans SC Medium" panose="020B0600000000000000" pitchFamily="34" charset="-122"/>
                    <a:ea typeface="Noto Sans SC Medium" panose="020B0600000000000000" pitchFamily="34" charset="-122"/>
                    <a:cs typeface="+mn-ea"/>
                    <a:sym typeface="+mn-lt"/>
                  </a:rPr>
                  <a:t>個人展示</a:t>
                </a:r>
                <a:endParaRPr lang="zh-CN" altLang="en-US" b="1" spc="300" dirty="0">
                  <a:solidFill>
                    <a:srgbClr val="2A3246"/>
                  </a:solidFill>
                  <a:latin typeface="Noto Sans SC Medium" panose="020B0600000000000000" pitchFamily="34" charset="-122"/>
                  <a:ea typeface="Noto Sans SC Medium" panose="020B0600000000000000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56" name="圆角矩形 59">
                <a:extLst>
                  <a:ext uri="{FF2B5EF4-FFF2-40B4-BE49-F238E27FC236}">
                    <a16:creationId xmlns:a16="http://schemas.microsoft.com/office/drawing/2014/main" id="{AEF4722F-A4CB-4339-9D75-9F0D4B1781DD}"/>
                  </a:ext>
                </a:extLst>
              </p:cNvPr>
              <p:cNvSpPr/>
              <p:nvPr/>
            </p:nvSpPr>
            <p:spPr>
              <a:xfrm>
                <a:off x="459747" y="1037562"/>
                <a:ext cx="2530588" cy="414154"/>
              </a:xfrm>
              <a:prstGeom prst="roundRect">
                <a:avLst>
                  <a:gd name="adj" fmla="val 7796"/>
                </a:avLst>
              </a:prstGeom>
              <a:noFill/>
              <a:ln>
                <a:solidFill>
                  <a:srgbClr val="2C344B">
                    <a:alpha val="50000"/>
                  </a:srgbClr>
                </a:solidFill>
              </a:ln>
              <a:effectLst>
                <a:outerShdw blurRad="127000" dist="38100" dir="2700000" algn="tl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57" name="等腰三角形 56">
                <a:extLst>
                  <a:ext uri="{FF2B5EF4-FFF2-40B4-BE49-F238E27FC236}">
                    <a16:creationId xmlns:a16="http://schemas.microsoft.com/office/drawing/2014/main" id="{A0D45AF2-009C-4A3C-AC0B-1C29A76A6E2F}"/>
                  </a:ext>
                </a:extLst>
              </p:cNvPr>
              <p:cNvSpPr/>
              <p:nvPr/>
            </p:nvSpPr>
            <p:spPr>
              <a:xfrm rot="10800000">
                <a:off x="557952" y="945878"/>
                <a:ext cx="564818" cy="397165"/>
              </a:xfrm>
              <a:prstGeom prst="triangle">
                <a:avLst/>
              </a:prstGeom>
              <a:solidFill>
                <a:srgbClr val="366DEB"/>
              </a:solidFill>
              <a:ln>
                <a:noFill/>
              </a:ln>
              <a:effectLst>
                <a:outerShdw blurRad="101600" dist="38100" dir="2700000" algn="tl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58" name="文本框 5">
                <a:extLst>
                  <a:ext uri="{FF2B5EF4-FFF2-40B4-BE49-F238E27FC236}">
                    <a16:creationId xmlns:a16="http://schemas.microsoft.com/office/drawing/2014/main" id="{0E25B928-95D2-4E81-9DF7-0E578E47CFF0}"/>
                  </a:ext>
                </a:extLst>
              </p:cNvPr>
              <p:cNvSpPr txBox="1"/>
              <p:nvPr/>
            </p:nvSpPr>
            <p:spPr>
              <a:xfrm>
                <a:off x="680503" y="949520"/>
                <a:ext cx="29848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1600" dirty="0">
                    <a:solidFill>
                      <a:schemeClr val="bg1"/>
                    </a:solidFill>
                    <a:cs typeface="+mn-ea"/>
                    <a:sym typeface="+mn-lt"/>
                  </a:rPr>
                  <a:t>6</a:t>
                </a:r>
                <a:endParaRPr lang="zh-CN" altLang="en-US" sz="1600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59" name="群組 58">
              <a:extLst>
                <a:ext uri="{FF2B5EF4-FFF2-40B4-BE49-F238E27FC236}">
                  <a16:creationId xmlns:a16="http://schemas.microsoft.com/office/drawing/2014/main" id="{AF966C56-1BB5-48D9-9014-06C3D10A99A4}"/>
                </a:ext>
              </a:extLst>
            </p:cNvPr>
            <p:cNvGrpSpPr/>
            <p:nvPr/>
          </p:nvGrpSpPr>
          <p:grpSpPr>
            <a:xfrm>
              <a:off x="8512755" y="3850610"/>
              <a:ext cx="2530588" cy="505838"/>
              <a:chOff x="459747" y="945878"/>
              <a:chExt cx="2530588" cy="505838"/>
            </a:xfrm>
          </p:grpSpPr>
          <p:sp>
            <p:nvSpPr>
              <p:cNvPr id="60" name="文本框 61">
                <a:extLst>
                  <a:ext uri="{FF2B5EF4-FFF2-40B4-BE49-F238E27FC236}">
                    <a16:creationId xmlns:a16="http://schemas.microsoft.com/office/drawing/2014/main" id="{AA4183DA-120D-4DF2-9FB9-F70FBA0560C7}"/>
                  </a:ext>
                </a:extLst>
              </p:cNvPr>
              <p:cNvSpPr txBox="1"/>
              <p:nvPr/>
            </p:nvSpPr>
            <p:spPr>
              <a:xfrm>
                <a:off x="1197829" y="1077646"/>
                <a:ext cx="143004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TW" altLang="en-US" b="1" spc="300" dirty="0">
                    <a:solidFill>
                      <a:srgbClr val="2A3246"/>
                    </a:solidFill>
                    <a:latin typeface="Noto Sans SC Medium" panose="020B0600000000000000" pitchFamily="34" charset="-122"/>
                    <a:ea typeface="Noto Sans SC Medium" panose="020B0600000000000000" pitchFamily="34" charset="-122"/>
                    <a:cs typeface="+mn-ea"/>
                    <a:sym typeface="+mn-lt"/>
                  </a:rPr>
                  <a:t>未來展望</a:t>
                </a:r>
                <a:endParaRPr lang="zh-CN" altLang="en-US" b="1" spc="300" dirty="0">
                  <a:solidFill>
                    <a:srgbClr val="2A3246"/>
                  </a:solidFill>
                  <a:latin typeface="Noto Sans SC Medium" panose="020B0600000000000000" pitchFamily="34" charset="-122"/>
                  <a:ea typeface="Noto Sans SC Medium" panose="020B0600000000000000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61" name="圆角矩形 59">
                <a:extLst>
                  <a:ext uri="{FF2B5EF4-FFF2-40B4-BE49-F238E27FC236}">
                    <a16:creationId xmlns:a16="http://schemas.microsoft.com/office/drawing/2014/main" id="{33FC11A0-2C22-4004-9727-95079A2307C6}"/>
                  </a:ext>
                </a:extLst>
              </p:cNvPr>
              <p:cNvSpPr/>
              <p:nvPr/>
            </p:nvSpPr>
            <p:spPr>
              <a:xfrm>
                <a:off x="459747" y="1037562"/>
                <a:ext cx="2530588" cy="414154"/>
              </a:xfrm>
              <a:prstGeom prst="roundRect">
                <a:avLst>
                  <a:gd name="adj" fmla="val 7796"/>
                </a:avLst>
              </a:prstGeom>
              <a:noFill/>
              <a:ln>
                <a:solidFill>
                  <a:srgbClr val="2C344B">
                    <a:alpha val="50000"/>
                  </a:srgbClr>
                </a:solidFill>
              </a:ln>
              <a:effectLst>
                <a:outerShdw blurRad="127000" dist="38100" dir="2700000" algn="tl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62" name="等腰三角形 61">
                <a:extLst>
                  <a:ext uri="{FF2B5EF4-FFF2-40B4-BE49-F238E27FC236}">
                    <a16:creationId xmlns:a16="http://schemas.microsoft.com/office/drawing/2014/main" id="{7D64D302-ABB7-41CF-B81F-7D2C2065A20C}"/>
                  </a:ext>
                </a:extLst>
              </p:cNvPr>
              <p:cNvSpPr/>
              <p:nvPr/>
            </p:nvSpPr>
            <p:spPr>
              <a:xfrm rot="10800000">
                <a:off x="557952" y="945878"/>
                <a:ext cx="564818" cy="397165"/>
              </a:xfrm>
              <a:prstGeom prst="triangle">
                <a:avLst/>
              </a:prstGeom>
              <a:solidFill>
                <a:srgbClr val="FF7C80"/>
              </a:solidFill>
              <a:ln>
                <a:noFill/>
              </a:ln>
              <a:effectLst>
                <a:outerShdw blurRad="101600" dist="38100" dir="2700000" algn="tl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63" name="文本框 5">
                <a:extLst>
                  <a:ext uri="{FF2B5EF4-FFF2-40B4-BE49-F238E27FC236}">
                    <a16:creationId xmlns:a16="http://schemas.microsoft.com/office/drawing/2014/main" id="{C76D1823-0A6E-46A3-A852-89D5FF0FD8A2}"/>
                  </a:ext>
                </a:extLst>
              </p:cNvPr>
              <p:cNvSpPr txBox="1"/>
              <p:nvPr/>
            </p:nvSpPr>
            <p:spPr>
              <a:xfrm>
                <a:off x="680503" y="949520"/>
                <a:ext cx="29848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1600" dirty="0">
                    <a:solidFill>
                      <a:schemeClr val="bg1"/>
                    </a:solidFill>
                    <a:cs typeface="+mn-ea"/>
                    <a:sym typeface="+mn-lt"/>
                  </a:rPr>
                  <a:t>7</a:t>
                </a:r>
                <a:endParaRPr lang="zh-CN" altLang="en-US" sz="1600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437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DCF5F3A8-3883-4036-E3C2-F1E86548CE3A}"/>
              </a:ext>
            </a:extLst>
          </p:cNvPr>
          <p:cNvGrpSpPr/>
          <p:nvPr/>
        </p:nvGrpSpPr>
        <p:grpSpPr>
          <a:xfrm>
            <a:off x="303229" y="189421"/>
            <a:ext cx="11729595" cy="6479158"/>
            <a:chOff x="303229" y="189421"/>
            <a:chExt cx="11729595" cy="647915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AF1B7A0A-3093-BB3F-833F-E8D4C2658871}"/>
                </a:ext>
              </a:extLst>
            </p:cNvPr>
            <p:cNvSpPr/>
            <p:nvPr/>
          </p:nvSpPr>
          <p:spPr>
            <a:xfrm>
              <a:off x="447282" y="332882"/>
              <a:ext cx="11585542" cy="6331869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3175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Noto Sans TC Medium" panose="020B0600000000000000" pitchFamily="34" charset="-128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DED21454-01CF-D605-6F83-C5D090E3516F}"/>
                </a:ext>
              </a:extLst>
            </p:cNvPr>
            <p:cNvSpPr/>
            <p:nvPr/>
          </p:nvSpPr>
          <p:spPr>
            <a:xfrm>
              <a:off x="378545" y="267779"/>
              <a:ext cx="11585542" cy="6400800"/>
            </a:xfrm>
            <a:prstGeom prst="rect">
              <a:avLst/>
            </a:prstGeom>
            <a:solidFill>
              <a:srgbClr val="EBBFE1"/>
            </a:solidFill>
            <a:ln w="3175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Noto Sans TC Medium" panose="020B0600000000000000" pitchFamily="34" charset="-128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FFF8E138-7319-2AC7-9F4A-36DA3C4CCAD3}"/>
                </a:ext>
              </a:extLst>
            </p:cNvPr>
            <p:cNvSpPr/>
            <p:nvPr/>
          </p:nvSpPr>
          <p:spPr>
            <a:xfrm>
              <a:off x="303229" y="193249"/>
              <a:ext cx="11585542" cy="640080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Noto Sans TC Medium" panose="020B0600000000000000" pitchFamily="34" charset="-128"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072580B0-2A2F-69C2-2CD3-BA6DE6B28AB7}"/>
                </a:ext>
              </a:extLst>
            </p:cNvPr>
            <p:cNvSpPr/>
            <p:nvPr/>
          </p:nvSpPr>
          <p:spPr>
            <a:xfrm>
              <a:off x="303229" y="189421"/>
              <a:ext cx="11585542" cy="469605"/>
            </a:xfrm>
            <a:prstGeom prst="rect">
              <a:avLst/>
            </a:prstGeom>
            <a:pattFill prst="smGrid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 w="31750">
              <a:solidFill>
                <a:schemeClr val="tx2">
                  <a:lumMod val="75000"/>
                </a:schemeClr>
              </a:solidFill>
            </a:ln>
            <a:effectLst>
              <a:outerShdw dist="63500" dir="5400000" algn="t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marL="723900" lvl="2">
                <a:defRPr/>
              </a:pPr>
              <a:r>
                <a:rPr lang="zh-TW" altLang="en-US" sz="2400" b="1" kern="0" dirty="0">
                  <a:ln w="9525">
                    <a:solidFill>
                      <a:srgbClr val="44546A">
                        <a:lumMod val="75000"/>
                      </a:srgbClr>
                    </a:solidFill>
                  </a:ln>
                  <a:solidFill>
                    <a:srgbClr val="FF7C80"/>
                  </a:solidFill>
                  <a:latin typeface="Noto Sans TC Medium" panose="020B0600000000000000" pitchFamily="34" charset="-128"/>
                  <a:ea typeface="Noto Sans TC Medium" panose="020B0600000000000000" pitchFamily="34" charset="-128"/>
                </a:rPr>
                <a:t>組員介紹</a:t>
              </a:r>
              <a:endParaRPr lang="ko-KR" altLang="en-US" sz="2400" dirty="0">
                <a:ln w="9525">
                  <a:solidFill>
                    <a:schemeClr val="tx1"/>
                  </a:solidFill>
                </a:ln>
                <a:solidFill>
                  <a:prstClr val="white">
                    <a:lumMod val="50000"/>
                  </a:prstClr>
                </a:solidFill>
                <a:latin typeface="Noto Sans TC Medium" panose="020B0600000000000000" pitchFamily="34" charset="-128"/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2023B39E-912C-802C-5C17-744A46050F7A}"/>
                </a:ext>
              </a:extLst>
            </p:cNvPr>
            <p:cNvSpPr/>
            <p:nvPr/>
          </p:nvSpPr>
          <p:spPr>
            <a:xfrm>
              <a:off x="11207988" y="304520"/>
              <a:ext cx="180000" cy="180000"/>
            </a:xfrm>
            <a:prstGeom prst="ellipse">
              <a:avLst/>
            </a:prstGeom>
            <a:solidFill>
              <a:srgbClr val="EBBFE1"/>
            </a:solidFill>
            <a:ln w="3175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Noto Sans TC Medium" panose="020B0600000000000000" pitchFamily="34" charset="-128"/>
              </a:endParaRP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BD689698-AF66-1421-D912-F2E46C911DEA}"/>
                </a:ext>
              </a:extLst>
            </p:cNvPr>
            <p:cNvSpPr/>
            <p:nvPr/>
          </p:nvSpPr>
          <p:spPr>
            <a:xfrm>
              <a:off x="11506949" y="304520"/>
              <a:ext cx="180000" cy="180000"/>
            </a:xfrm>
            <a:prstGeom prst="ellipse">
              <a:avLst/>
            </a:prstGeom>
            <a:solidFill>
              <a:srgbClr val="366DEB"/>
            </a:solidFill>
            <a:ln w="3175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Noto Sans TC Medium" panose="020B0600000000000000" pitchFamily="34" charset="-128"/>
              </a:endParaRPr>
            </a:p>
          </p:txBody>
        </p: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B31A03F6-6D5F-B590-89B4-898E442D64EF}"/>
                </a:ext>
              </a:extLst>
            </p:cNvPr>
            <p:cNvSpPr/>
            <p:nvPr/>
          </p:nvSpPr>
          <p:spPr>
            <a:xfrm>
              <a:off x="303229" y="193249"/>
              <a:ext cx="500783" cy="469604"/>
            </a:xfrm>
            <a:prstGeom prst="rect">
              <a:avLst/>
            </a:prstGeom>
            <a:solidFill>
              <a:srgbClr val="366DEB"/>
            </a:solidFill>
            <a:ln w="3175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Noto Sans TC Medium" panose="020B0600000000000000" pitchFamily="34" charset="-128"/>
              </a:endParaRPr>
            </a:p>
          </p:txBody>
        </p:sp>
        <p:grpSp>
          <p:nvGrpSpPr>
            <p:cNvPr id="22" name="Group 16">
              <a:extLst>
                <a:ext uri="{FF2B5EF4-FFF2-40B4-BE49-F238E27FC236}">
                  <a16:creationId xmlns:a16="http://schemas.microsoft.com/office/drawing/2014/main" id="{11255E9F-76E7-C9B1-D0AF-0ED1177971A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40700" y="287246"/>
              <a:ext cx="225839" cy="259579"/>
              <a:chOff x="1039" y="1681"/>
              <a:chExt cx="1071" cy="1231"/>
            </a:xfrm>
            <a:solidFill>
              <a:schemeClr val="bg1"/>
            </a:solidFill>
          </p:grpSpPr>
          <p:sp>
            <p:nvSpPr>
              <p:cNvPr id="37" name="Freeform 17">
                <a:extLst>
                  <a:ext uri="{FF2B5EF4-FFF2-40B4-BE49-F238E27FC236}">
                    <a16:creationId xmlns:a16="http://schemas.microsoft.com/office/drawing/2014/main" id="{ED916E8B-F449-9F03-AB47-3C765989499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39" y="1681"/>
                <a:ext cx="1071" cy="1099"/>
              </a:xfrm>
              <a:custGeom>
                <a:avLst/>
                <a:gdLst>
                  <a:gd name="T0" fmla="*/ 3169 w 3212"/>
                  <a:gd name="T1" fmla="*/ 566 h 3298"/>
                  <a:gd name="T2" fmla="*/ 3035 w 3212"/>
                  <a:gd name="T3" fmla="*/ 475 h 3298"/>
                  <a:gd name="T4" fmla="*/ 2711 w 3212"/>
                  <a:gd name="T5" fmla="*/ 199 h 3298"/>
                  <a:gd name="T6" fmla="*/ 2384 w 3212"/>
                  <a:gd name="T7" fmla="*/ 19 h 3298"/>
                  <a:gd name="T8" fmla="*/ 2347 w 3212"/>
                  <a:gd name="T9" fmla="*/ 4 h 3298"/>
                  <a:gd name="T10" fmla="*/ 2278 w 3212"/>
                  <a:gd name="T11" fmla="*/ 47 h 3298"/>
                  <a:gd name="T12" fmla="*/ 2171 w 3212"/>
                  <a:gd name="T13" fmla="*/ 190 h 3298"/>
                  <a:gd name="T14" fmla="*/ 1698 w 3212"/>
                  <a:gd name="T15" fmla="*/ 610 h 3298"/>
                  <a:gd name="T16" fmla="*/ 716 w 3212"/>
                  <a:gd name="T17" fmla="*/ 1337 h 3298"/>
                  <a:gd name="T18" fmla="*/ 296 w 3212"/>
                  <a:gd name="T19" fmla="*/ 1713 h 3298"/>
                  <a:gd name="T20" fmla="*/ 59 w 3212"/>
                  <a:gd name="T21" fmla="*/ 2061 h 3298"/>
                  <a:gd name="T22" fmla="*/ 0 w 3212"/>
                  <a:gd name="T23" fmla="*/ 2479 h 3298"/>
                  <a:gd name="T24" fmla="*/ 29 w 3212"/>
                  <a:gd name="T25" fmla="*/ 2758 h 3298"/>
                  <a:gd name="T26" fmla="*/ 183 w 3212"/>
                  <a:gd name="T27" fmla="*/ 2915 h 3298"/>
                  <a:gd name="T28" fmla="*/ 615 w 3212"/>
                  <a:gd name="T29" fmla="*/ 3255 h 3298"/>
                  <a:gd name="T30" fmla="*/ 886 w 3212"/>
                  <a:gd name="T31" fmla="*/ 3291 h 3298"/>
                  <a:gd name="T32" fmla="*/ 1138 w 3212"/>
                  <a:gd name="T33" fmla="*/ 3171 h 3298"/>
                  <a:gd name="T34" fmla="*/ 1808 w 3212"/>
                  <a:gd name="T35" fmla="*/ 2600 h 3298"/>
                  <a:gd name="T36" fmla="*/ 2812 w 3212"/>
                  <a:gd name="T37" fmla="*/ 1724 h 3298"/>
                  <a:gd name="T38" fmla="*/ 3103 w 3212"/>
                  <a:gd name="T39" fmla="*/ 1438 h 3298"/>
                  <a:gd name="T40" fmla="*/ 3146 w 3212"/>
                  <a:gd name="T41" fmla="*/ 1401 h 3298"/>
                  <a:gd name="T42" fmla="*/ 3193 w 3212"/>
                  <a:gd name="T43" fmla="*/ 1183 h 3298"/>
                  <a:gd name="T44" fmla="*/ 3208 w 3212"/>
                  <a:gd name="T45" fmla="*/ 620 h 3298"/>
                  <a:gd name="T46" fmla="*/ 1001 w 3212"/>
                  <a:gd name="T47" fmla="*/ 3114 h 3298"/>
                  <a:gd name="T48" fmla="*/ 881 w 3212"/>
                  <a:gd name="T49" fmla="*/ 3066 h 3298"/>
                  <a:gd name="T50" fmla="*/ 844 w 3212"/>
                  <a:gd name="T51" fmla="*/ 2610 h 3298"/>
                  <a:gd name="T52" fmla="*/ 840 w 3212"/>
                  <a:gd name="T53" fmla="*/ 2398 h 3298"/>
                  <a:gd name="T54" fmla="*/ 401 w 3212"/>
                  <a:gd name="T55" fmla="*/ 2082 h 3298"/>
                  <a:gd name="T56" fmla="*/ 241 w 3212"/>
                  <a:gd name="T57" fmla="*/ 1969 h 3298"/>
                  <a:gd name="T58" fmla="*/ 752 w 3212"/>
                  <a:gd name="T59" fmla="*/ 2141 h 3298"/>
                  <a:gd name="T60" fmla="*/ 1034 w 3212"/>
                  <a:gd name="T61" fmla="*/ 2354 h 3298"/>
                  <a:gd name="T62" fmla="*/ 1418 w 3212"/>
                  <a:gd name="T63" fmla="*/ 2074 h 3298"/>
                  <a:gd name="T64" fmla="*/ 1624 w 3212"/>
                  <a:gd name="T65" fmla="*/ 1847 h 3298"/>
                  <a:gd name="T66" fmla="*/ 1420 w 3212"/>
                  <a:gd name="T67" fmla="*/ 1596 h 3298"/>
                  <a:gd name="T68" fmla="*/ 1082 w 3212"/>
                  <a:gd name="T69" fmla="*/ 1248 h 3298"/>
                  <a:gd name="T70" fmla="*/ 1614 w 3212"/>
                  <a:gd name="T71" fmla="*/ 825 h 3298"/>
                  <a:gd name="T72" fmla="*/ 2194 w 3212"/>
                  <a:gd name="T73" fmla="*/ 338 h 3298"/>
                  <a:gd name="T74" fmla="*/ 2374 w 3212"/>
                  <a:gd name="T75" fmla="*/ 118 h 3298"/>
                  <a:gd name="T76" fmla="*/ 2661 w 3212"/>
                  <a:gd name="T77" fmla="*/ 304 h 3298"/>
                  <a:gd name="T78" fmla="*/ 2993 w 3212"/>
                  <a:gd name="T79" fmla="*/ 603 h 3298"/>
                  <a:gd name="T80" fmla="*/ 2474 w 3212"/>
                  <a:gd name="T81" fmla="*/ 1257 h 3298"/>
                  <a:gd name="T82" fmla="*/ 1732 w 3212"/>
                  <a:gd name="T83" fmla="*/ 1951 h 3298"/>
                  <a:gd name="T84" fmla="*/ 1047 w 3212"/>
                  <a:gd name="T85" fmla="*/ 2462 h 3298"/>
                  <a:gd name="T86" fmla="*/ 1012 w 3212"/>
                  <a:gd name="T87" fmla="*/ 2472 h 3298"/>
                  <a:gd name="T88" fmla="*/ 3078 w 3212"/>
                  <a:gd name="T89" fmla="*/ 1147 h 3298"/>
                  <a:gd name="T90" fmla="*/ 3067 w 3212"/>
                  <a:gd name="T91" fmla="*/ 1301 h 3298"/>
                  <a:gd name="T92" fmla="*/ 3051 w 3212"/>
                  <a:gd name="T93" fmla="*/ 1343 h 3298"/>
                  <a:gd name="T94" fmla="*/ 3018 w 3212"/>
                  <a:gd name="T95" fmla="*/ 1366 h 3298"/>
                  <a:gd name="T96" fmla="*/ 2890 w 3212"/>
                  <a:gd name="T97" fmla="*/ 1493 h 3298"/>
                  <a:gd name="T98" fmla="*/ 1823 w 3212"/>
                  <a:gd name="T99" fmla="*/ 2434 h 3298"/>
                  <a:gd name="T100" fmla="*/ 1765 w 3212"/>
                  <a:gd name="T101" fmla="*/ 2231 h 3298"/>
                  <a:gd name="T102" fmla="*/ 1749 w 3212"/>
                  <a:gd name="T103" fmla="*/ 2105 h 3298"/>
                  <a:gd name="T104" fmla="*/ 2236 w 3212"/>
                  <a:gd name="T105" fmla="*/ 1651 h 3298"/>
                  <a:gd name="T106" fmla="*/ 3095 w 3212"/>
                  <a:gd name="T107" fmla="*/ 770 h 3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212" h="3298">
                    <a:moveTo>
                      <a:pt x="3208" y="620"/>
                    </a:moveTo>
                    <a:lnTo>
                      <a:pt x="3206" y="606"/>
                    </a:lnTo>
                    <a:lnTo>
                      <a:pt x="3192" y="581"/>
                    </a:lnTo>
                    <a:lnTo>
                      <a:pt x="3169" y="566"/>
                    </a:lnTo>
                    <a:lnTo>
                      <a:pt x="3143" y="561"/>
                    </a:lnTo>
                    <a:lnTo>
                      <a:pt x="3130" y="564"/>
                    </a:lnTo>
                    <a:lnTo>
                      <a:pt x="3101" y="533"/>
                    </a:lnTo>
                    <a:lnTo>
                      <a:pt x="3035" y="475"/>
                    </a:lnTo>
                    <a:lnTo>
                      <a:pt x="3003" y="448"/>
                    </a:lnTo>
                    <a:lnTo>
                      <a:pt x="2931" y="383"/>
                    </a:lnTo>
                    <a:lnTo>
                      <a:pt x="2786" y="258"/>
                    </a:lnTo>
                    <a:lnTo>
                      <a:pt x="2711" y="199"/>
                    </a:lnTo>
                    <a:lnTo>
                      <a:pt x="2651" y="148"/>
                    </a:lnTo>
                    <a:lnTo>
                      <a:pt x="2507" y="53"/>
                    </a:lnTo>
                    <a:lnTo>
                      <a:pt x="2432" y="24"/>
                    </a:lnTo>
                    <a:lnTo>
                      <a:pt x="2384" y="19"/>
                    </a:lnTo>
                    <a:lnTo>
                      <a:pt x="2363" y="20"/>
                    </a:lnTo>
                    <a:lnTo>
                      <a:pt x="2361" y="17"/>
                    </a:lnTo>
                    <a:lnTo>
                      <a:pt x="2358" y="14"/>
                    </a:lnTo>
                    <a:lnTo>
                      <a:pt x="2347" y="4"/>
                    </a:lnTo>
                    <a:lnTo>
                      <a:pt x="2320" y="0"/>
                    </a:lnTo>
                    <a:lnTo>
                      <a:pt x="2294" y="10"/>
                    </a:lnTo>
                    <a:lnTo>
                      <a:pt x="2278" y="32"/>
                    </a:lnTo>
                    <a:lnTo>
                      <a:pt x="2278" y="47"/>
                    </a:lnTo>
                    <a:lnTo>
                      <a:pt x="2276" y="62"/>
                    </a:lnTo>
                    <a:lnTo>
                      <a:pt x="2253" y="102"/>
                    </a:lnTo>
                    <a:lnTo>
                      <a:pt x="2199" y="163"/>
                    </a:lnTo>
                    <a:lnTo>
                      <a:pt x="2171" y="190"/>
                    </a:lnTo>
                    <a:lnTo>
                      <a:pt x="2102" y="260"/>
                    </a:lnTo>
                    <a:lnTo>
                      <a:pt x="1952" y="394"/>
                    </a:lnTo>
                    <a:lnTo>
                      <a:pt x="1878" y="459"/>
                    </a:lnTo>
                    <a:lnTo>
                      <a:pt x="1698" y="610"/>
                    </a:lnTo>
                    <a:lnTo>
                      <a:pt x="1326" y="897"/>
                    </a:lnTo>
                    <a:lnTo>
                      <a:pt x="1138" y="1036"/>
                    </a:lnTo>
                    <a:lnTo>
                      <a:pt x="969" y="1157"/>
                    </a:lnTo>
                    <a:lnTo>
                      <a:pt x="716" y="1337"/>
                    </a:lnTo>
                    <a:lnTo>
                      <a:pt x="553" y="1467"/>
                    </a:lnTo>
                    <a:lnTo>
                      <a:pt x="475" y="1536"/>
                    </a:lnTo>
                    <a:lnTo>
                      <a:pt x="415" y="1592"/>
                    </a:lnTo>
                    <a:lnTo>
                      <a:pt x="296" y="1713"/>
                    </a:lnTo>
                    <a:lnTo>
                      <a:pt x="186" y="1845"/>
                    </a:lnTo>
                    <a:lnTo>
                      <a:pt x="117" y="1951"/>
                    </a:lnTo>
                    <a:lnTo>
                      <a:pt x="77" y="2024"/>
                    </a:lnTo>
                    <a:lnTo>
                      <a:pt x="59" y="2061"/>
                    </a:lnTo>
                    <a:lnTo>
                      <a:pt x="44" y="2100"/>
                    </a:lnTo>
                    <a:lnTo>
                      <a:pt x="21" y="2181"/>
                    </a:lnTo>
                    <a:lnTo>
                      <a:pt x="2" y="2306"/>
                    </a:lnTo>
                    <a:lnTo>
                      <a:pt x="0" y="2479"/>
                    </a:lnTo>
                    <a:lnTo>
                      <a:pt x="12" y="2650"/>
                    </a:lnTo>
                    <a:lnTo>
                      <a:pt x="18" y="2732"/>
                    </a:lnTo>
                    <a:lnTo>
                      <a:pt x="19" y="2742"/>
                    </a:lnTo>
                    <a:lnTo>
                      <a:pt x="29" y="2758"/>
                    </a:lnTo>
                    <a:lnTo>
                      <a:pt x="49" y="2771"/>
                    </a:lnTo>
                    <a:lnTo>
                      <a:pt x="67" y="2770"/>
                    </a:lnTo>
                    <a:lnTo>
                      <a:pt x="101" y="2817"/>
                    </a:lnTo>
                    <a:lnTo>
                      <a:pt x="183" y="2915"/>
                    </a:lnTo>
                    <a:lnTo>
                      <a:pt x="278" y="3016"/>
                    </a:lnTo>
                    <a:lnTo>
                      <a:pt x="383" y="3109"/>
                    </a:lnTo>
                    <a:lnTo>
                      <a:pt x="497" y="3193"/>
                    </a:lnTo>
                    <a:lnTo>
                      <a:pt x="615" y="3255"/>
                    </a:lnTo>
                    <a:lnTo>
                      <a:pt x="704" y="3285"/>
                    </a:lnTo>
                    <a:lnTo>
                      <a:pt x="765" y="3297"/>
                    </a:lnTo>
                    <a:lnTo>
                      <a:pt x="825" y="3298"/>
                    </a:lnTo>
                    <a:lnTo>
                      <a:pt x="886" y="3291"/>
                    </a:lnTo>
                    <a:lnTo>
                      <a:pt x="916" y="3282"/>
                    </a:lnTo>
                    <a:lnTo>
                      <a:pt x="955" y="3271"/>
                    </a:lnTo>
                    <a:lnTo>
                      <a:pt x="1030" y="3236"/>
                    </a:lnTo>
                    <a:lnTo>
                      <a:pt x="1138" y="3171"/>
                    </a:lnTo>
                    <a:lnTo>
                      <a:pt x="1342" y="3009"/>
                    </a:lnTo>
                    <a:lnTo>
                      <a:pt x="1463" y="2899"/>
                    </a:lnTo>
                    <a:lnTo>
                      <a:pt x="1634" y="2748"/>
                    </a:lnTo>
                    <a:lnTo>
                      <a:pt x="1808" y="2600"/>
                    </a:lnTo>
                    <a:lnTo>
                      <a:pt x="2017" y="2424"/>
                    </a:lnTo>
                    <a:lnTo>
                      <a:pt x="2429" y="2066"/>
                    </a:lnTo>
                    <a:lnTo>
                      <a:pt x="2633" y="1884"/>
                    </a:lnTo>
                    <a:lnTo>
                      <a:pt x="2812" y="1724"/>
                    </a:lnTo>
                    <a:lnTo>
                      <a:pt x="2987" y="1560"/>
                    </a:lnTo>
                    <a:lnTo>
                      <a:pt x="3021" y="1530"/>
                    </a:lnTo>
                    <a:lnTo>
                      <a:pt x="3075" y="1478"/>
                    </a:lnTo>
                    <a:lnTo>
                      <a:pt x="3103" y="1438"/>
                    </a:lnTo>
                    <a:lnTo>
                      <a:pt x="3111" y="1416"/>
                    </a:lnTo>
                    <a:lnTo>
                      <a:pt x="3124" y="1415"/>
                    </a:lnTo>
                    <a:lnTo>
                      <a:pt x="3134" y="1409"/>
                    </a:lnTo>
                    <a:lnTo>
                      <a:pt x="3146" y="1401"/>
                    </a:lnTo>
                    <a:lnTo>
                      <a:pt x="3163" y="1378"/>
                    </a:lnTo>
                    <a:lnTo>
                      <a:pt x="3180" y="1337"/>
                    </a:lnTo>
                    <a:lnTo>
                      <a:pt x="3192" y="1241"/>
                    </a:lnTo>
                    <a:lnTo>
                      <a:pt x="3193" y="1183"/>
                    </a:lnTo>
                    <a:lnTo>
                      <a:pt x="3202" y="1042"/>
                    </a:lnTo>
                    <a:lnTo>
                      <a:pt x="3212" y="832"/>
                    </a:lnTo>
                    <a:lnTo>
                      <a:pt x="3212" y="691"/>
                    </a:lnTo>
                    <a:lnTo>
                      <a:pt x="3208" y="620"/>
                    </a:lnTo>
                    <a:close/>
                    <a:moveTo>
                      <a:pt x="1004" y="2495"/>
                    </a:moveTo>
                    <a:lnTo>
                      <a:pt x="998" y="2649"/>
                    </a:lnTo>
                    <a:lnTo>
                      <a:pt x="999" y="2958"/>
                    </a:lnTo>
                    <a:lnTo>
                      <a:pt x="1001" y="3114"/>
                    </a:lnTo>
                    <a:lnTo>
                      <a:pt x="942" y="3145"/>
                    </a:lnTo>
                    <a:lnTo>
                      <a:pt x="880" y="3170"/>
                    </a:lnTo>
                    <a:lnTo>
                      <a:pt x="884" y="3137"/>
                    </a:lnTo>
                    <a:lnTo>
                      <a:pt x="881" y="3066"/>
                    </a:lnTo>
                    <a:lnTo>
                      <a:pt x="868" y="2961"/>
                    </a:lnTo>
                    <a:lnTo>
                      <a:pt x="860" y="2895"/>
                    </a:lnTo>
                    <a:lnTo>
                      <a:pt x="850" y="2780"/>
                    </a:lnTo>
                    <a:lnTo>
                      <a:pt x="844" y="2610"/>
                    </a:lnTo>
                    <a:lnTo>
                      <a:pt x="850" y="2495"/>
                    </a:lnTo>
                    <a:lnTo>
                      <a:pt x="857" y="2439"/>
                    </a:lnTo>
                    <a:lnTo>
                      <a:pt x="856" y="2424"/>
                    </a:lnTo>
                    <a:lnTo>
                      <a:pt x="840" y="2398"/>
                    </a:lnTo>
                    <a:lnTo>
                      <a:pt x="828" y="2390"/>
                    </a:lnTo>
                    <a:lnTo>
                      <a:pt x="717" y="2318"/>
                    </a:lnTo>
                    <a:lnTo>
                      <a:pt x="506" y="2162"/>
                    </a:lnTo>
                    <a:lnTo>
                      <a:pt x="401" y="2082"/>
                    </a:lnTo>
                    <a:lnTo>
                      <a:pt x="382" y="2064"/>
                    </a:lnTo>
                    <a:lnTo>
                      <a:pt x="314" y="2010"/>
                    </a:lnTo>
                    <a:lnTo>
                      <a:pt x="264" y="1978"/>
                    </a:lnTo>
                    <a:lnTo>
                      <a:pt x="241" y="1969"/>
                    </a:lnTo>
                    <a:lnTo>
                      <a:pt x="294" y="1899"/>
                    </a:lnTo>
                    <a:lnTo>
                      <a:pt x="350" y="1830"/>
                    </a:lnTo>
                    <a:lnTo>
                      <a:pt x="510" y="1955"/>
                    </a:lnTo>
                    <a:lnTo>
                      <a:pt x="752" y="2141"/>
                    </a:lnTo>
                    <a:lnTo>
                      <a:pt x="909" y="2270"/>
                    </a:lnTo>
                    <a:lnTo>
                      <a:pt x="985" y="2338"/>
                    </a:lnTo>
                    <a:lnTo>
                      <a:pt x="999" y="2349"/>
                    </a:lnTo>
                    <a:lnTo>
                      <a:pt x="1034" y="2354"/>
                    </a:lnTo>
                    <a:lnTo>
                      <a:pt x="1053" y="2346"/>
                    </a:lnTo>
                    <a:lnTo>
                      <a:pt x="1132" y="2302"/>
                    </a:lnTo>
                    <a:lnTo>
                      <a:pt x="1280" y="2195"/>
                    </a:lnTo>
                    <a:lnTo>
                      <a:pt x="1418" y="2074"/>
                    </a:lnTo>
                    <a:lnTo>
                      <a:pt x="1548" y="1943"/>
                    </a:lnTo>
                    <a:lnTo>
                      <a:pt x="1610" y="1877"/>
                    </a:lnTo>
                    <a:lnTo>
                      <a:pt x="1617" y="1868"/>
                    </a:lnTo>
                    <a:lnTo>
                      <a:pt x="1624" y="1847"/>
                    </a:lnTo>
                    <a:lnTo>
                      <a:pt x="1626" y="1827"/>
                    </a:lnTo>
                    <a:lnTo>
                      <a:pt x="1617" y="1807"/>
                    </a:lnTo>
                    <a:lnTo>
                      <a:pt x="1610" y="1796"/>
                    </a:lnTo>
                    <a:lnTo>
                      <a:pt x="1420" y="1596"/>
                    </a:lnTo>
                    <a:lnTo>
                      <a:pt x="1231" y="1395"/>
                    </a:lnTo>
                    <a:lnTo>
                      <a:pt x="1201" y="1360"/>
                    </a:lnTo>
                    <a:lnTo>
                      <a:pt x="1132" y="1288"/>
                    </a:lnTo>
                    <a:lnTo>
                      <a:pt x="1082" y="1248"/>
                    </a:lnTo>
                    <a:lnTo>
                      <a:pt x="1056" y="1235"/>
                    </a:lnTo>
                    <a:lnTo>
                      <a:pt x="1244" y="1103"/>
                    </a:lnTo>
                    <a:lnTo>
                      <a:pt x="1430" y="964"/>
                    </a:lnTo>
                    <a:lnTo>
                      <a:pt x="1614" y="825"/>
                    </a:lnTo>
                    <a:lnTo>
                      <a:pt x="1885" y="607"/>
                    </a:lnTo>
                    <a:lnTo>
                      <a:pt x="2060" y="458"/>
                    </a:lnTo>
                    <a:lnTo>
                      <a:pt x="2145" y="380"/>
                    </a:lnTo>
                    <a:lnTo>
                      <a:pt x="2194" y="338"/>
                    </a:lnTo>
                    <a:lnTo>
                      <a:pt x="2299" y="235"/>
                    </a:lnTo>
                    <a:lnTo>
                      <a:pt x="2344" y="177"/>
                    </a:lnTo>
                    <a:lnTo>
                      <a:pt x="2367" y="138"/>
                    </a:lnTo>
                    <a:lnTo>
                      <a:pt x="2374" y="118"/>
                    </a:lnTo>
                    <a:lnTo>
                      <a:pt x="2422" y="140"/>
                    </a:lnTo>
                    <a:lnTo>
                      <a:pt x="2466" y="163"/>
                    </a:lnTo>
                    <a:lnTo>
                      <a:pt x="2534" y="206"/>
                    </a:lnTo>
                    <a:lnTo>
                      <a:pt x="2661" y="304"/>
                    </a:lnTo>
                    <a:lnTo>
                      <a:pt x="2721" y="354"/>
                    </a:lnTo>
                    <a:lnTo>
                      <a:pt x="2833" y="453"/>
                    </a:lnTo>
                    <a:lnTo>
                      <a:pt x="2944" y="554"/>
                    </a:lnTo>
                    <a:lnTo>
                      <a:pt x="2993" y="603"/>
                    </a:lnTo>
                    <a:lnTo>
                      <a:pt x="3048" y="646"/>
                    </a:lnTo>
                    <a:lnTo>
                      <a:pt x="2937" y="771"/>
                    </a:lnTo>
                    <a:lnTo>
                      <a:pt x="2708" y="1016"/>
                    </a:lnTo>
                    <a:lnTo>
                      <a:pt x="2474" y="1257"/>
                    </a:lnTo>
                    <a:lnTo>
                      <a:pt x="2233" y="1490"/>
                    </a:lnTo>
                    <a:lnTo>
                      <a:pt x="2112" y="1605"/>
                    </a:lnTo>
                    <a:lnTo>
                      <a:pt x="1987" y="1720"/>
                    </a:lnTo>
                    <a:lnTo>
                      <a:pt x="1732" y="1951"/>
                    </a:lnTo>
                    <a:lnTo>
                      <a:pt x="1467" y="2169"/>
                    </a:lnTo>
                    <a:lnTo>
                      <a:pt x="1261" y="2322"/>
                    </a:lnTo>
                    <a:lnTo>
                      <a:pt x="1120" y="2417"/>
                    </a:lnTo>
                    <a:lnTo>
                      <a:pt x="1047" y="2462"/>
                    </a:lnTo>
                    <a:lnTo>
                      <a:pt x="1047" y="2462"/>
                    </a:lnTo>
                    <a:lnTo>
                      <a:pt x="1047" y="2463"/>
                    </a:lnTo>
                    <a:lnTo>
                      <a:pt x="1033" y="2460"/>
                    </a:lnTo>
                    <a:lnTo>
                      <a:pt x="1012" y="2472"/>
                    </a:lnTo>
                    <a:lnTo>
                      <a:pt x="1005" y="2485"/>
                    </a:lnTo>
                    <a:lnTo>
                      <a:pt x="1004" y="2495"/>
                    </a:lnTo>
                    <a:close/>
                    <a:moveTo>
                      <a:pt x="3082" y="1081"/>
                    </a:moveTo>
                    <a:lnTo>
                      <a:pt x="3078" y="1147"/>
                    </a:lnTo>
                    <a:lnTo>
                      <a:pt x="3074" y="1213"/>
                    </a:lnTo>
                    <a:lnTo>
                      <a:pt x="3072" y="1247"/>
                    </a:lnTo>
                    <a:lnTo>
                      <a:pt x="3069" y="1280"/>
                    </a:lnTo>
                    <a:lnTo>
                      <a:pt x="3067" y="1301"/>
                    </a:lnTo>
                    <a:lnTo>
                      <a:pt x="3065" y="1316"/>
                    </a:lnTo>
                    <a:lnTo>
                      <a:pt x="3059" y="1320"/>
                    </a:lnTo>
                    <a:lnTo>
                      <a:pt x="3052" y="1334"/>
                    </a:lnTo>
                    <a:lnTo>
                      <a:pt x="3051" y="1343"/>
                    </a:lnTo>
                    <a:lnTo>
                      <a:pt x="3038" y="1349"/>
                    </a:lnTo>
                    <a:lnTo>
                      <a:pt x="3018" y="1372"/>
                    </a:lnTo>
                    <a:lnTo>
                      <a:pt x="3016" y="1389"/>
                    </a:lnTo>
                    <a:lnTo>
                      <a:pt x="3018" y="1366"/>
                    </a:lnTo>
                    <a:lnTo>
                      <a:pt x="3010" y="1369"/>
                    </a:lnTo>
                    <a:lnTo>
                      <a:pt x="2990" y="1393"/>
                    </a:lnTo>
                    <a:lnTo>
                      <a:pt x="2941" y="1444"/>
                    </a:lnTo>
                    <a:lnTo>
                      <a:pt x="2890" y="1493"/>
                    </a:lnTo>
                    <a:lnTo>
                      <a:pt x="2734" y="1637"/>
                    </a:lnTo>
                    <a:lnTo>
                      <a:pt x="2574" y="1779"/>
                    </a:lnTo>
                    <a:lnTo>
                      <a:pt x="2201" y="2110"/>
                    </a:lnTo>
                    <a:lnTo>
                      <a:pt x="1823" y="2434"/>
                    </a:lnTo>
                    <a:lnTo>
                      <a:pt x="1804" y="2451"/>
                    </a:lnTo>
                    <a:lnTo>
                      <a:pt x="1785" y="2467"/>
                    </a:lnTo>
                    <a:lnTo>
                      <a:pt x="1778" y="2349"/>
                    </a:lnTo>
                    <a:lnTo>
                      <a:pt x="1765" y="2231"/>
                    </a:lnTo>
                    <a:lnTo>
                      <a:pt x="1764" y="2181"/>
                    </a:lnTo>
                    <a:lnTo>
                      <a:pt x="1765" y="2130"/>
                    </a:lnTo>
                    <a:lnTo>
                      <a:pt x="1764" y="2118"/>
                    </a:lnTo>
                    <a:lnTo>
                      <a:pt x="1749" y="2105"/>
                    </a:lnTo>
                    <a:lnTo>
                      <a:pt x="1739" y="2103"/>
                    </a:lnTo>
                    <a:lnTo>
                      <a:pt x="1927" y="1936"/>
                    </a:lnTo>
                    <a:lnTo>
                      <a:pt x="2106" y="1769"/>
                    </a:lnTo>
                    <a:lnTo>
                      <a:pt x="2236" y="1651"/>
                    </a:lnTo>
                    <a:lnTo>
                      <a:pt x="2489" y="1406"/>
                    </a:lnTo>
                    <a:lnTo>
                      <a:pt x="2737" y="1157"/>
                    </a:lnTo>
                    <a:lnTo>
                      <a:pt x="2977" y="901"/>
                    </a:lnTo>
                    <a:lnTo>
                      <a:pt x="3095" y="770"/>
                    </a:lnTo>
                    <a:lnTo>
                      <a:pt x="3093" y="926"/>
                    </a:lnTo>
                    <a:lnTo>
                      <a:pt x="3082" y="10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white"/>
                  </a:solidFill>
                  <a:latin typeface="Noto Sans TC Medium" panose="020B0600000000000000" pitchFamily="34" charset="-128"/>
                </a:endParaRPr>
              </a:p>
            </p:txBody>
          </p:sp>
          <p:sp>
            <p:nvSpPr>
              <p:cNvPr id="38" name="Freeform 18">
                <a:extLst>
                  <a:ext uri="{FF2B5EF4-FFF2-40B4-BE49-F238E27FC236}">
                    <a16:creationId xmlns:a16="http://schemas.microsoft.com/office/drawing/2014/main" id="{F3DEED97-16CB-40A7-BAF6-D821967D7A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98" y="2746"/>
                <a:ext cx="212" cy="132"/>
              </a:xfrm>
              <a:custGeom>
                <a:avLst/>
                <a:gdLst>
                  <a:gd name="T0" fmla="*/ 544 w 635"/>
                  <a:gd name="T1" fmla="*/ 0 h 398"/>
                  <a:gd name="T2" fmla="*/ 504 w 635"/>
                  <a:gd name="T3" fmla="*/ 18 h 398"/>
                  <a:gd name="T4" fmla="*/ 496 w 635"/>
                  <a:gd name="T5" fmla="*/ 52 h 398"/>
                  <a:gd name="T6" fmla="*/ 530 w 635"/>
                  <a:gd name="T7" fmla="*/ 177 h 398"/>
                  <a:gd name="T8" fmla="*/ 515 w 635"/>
                  <a:gd name="T9" fmla="*/ 226 h 398"/>
                  <a:gd name="T10" fmla="*/ 478 w 635"/>
                  <a:gd name="T11" fmla="*/ 262 h 398"/>
                  <a:gd name="T12" fmla="*/ 403 w 635"/>
                  <a:gd name="T13" fmla="*/ 291 h 398"/>
                  <a:gd name="T14" fmla="*/ 352 w 635"/>
                  <a:gd name="T15" fmla="*/ 272 h 398"/>
                  <a:gd name="T16" fmla="*/ 332 w 635"/>
                  <a:gd name="T17" fmla="*/ 226 h 398"/>
                  <a:gd name="T18" fmla="*/ 331 w 635"/>
                  <a:gd name="T19" fmla="*/ 198 h 398"/>
                  <a:gd name="T20" fmla="*/ 303 w 635"/>
                  <a:gd name="T21" fmla="*/ 164 h 398"/>
                  <a:gd name="T22" fmla="*/ 246 w 635"/>
                  <a:gd name="T23" fmla="*/ 180 h 398"/>
                  <a:gd name="T24" fmla="*/ 236 w 635"/>
                  <a:gd name="T25" fmla="*/ 209 h 398"/>
                  <a:gd name="T26" fmla="*/ 220 w 635"/>
                  <a:gd name="T27" fmla="*/ 268 h 398"/>
                  <a:gd name="T28" fmla="*/ 160 w 635"/>
                  <a:gd name="T29" fmla="*/ 310 h 398"/>
                  <a:gd name="T30" fmla="*/ 122 w 635"/>
                  <a:gd name="T31" fmla="*/ 304 h 398"/>
                  <a:gd name="T32" fmla="*/ 83 w 635"/>
                  <a:gd name="T33" fmla="*/ 270 h 398"/>
                  <a:gd name="T34" fmla="*/ 83 w 635"/>
                  <a:gd name="T35" fmla="*/ 182 h 398"/>
                  <a:gd name="T36" fmla="*/ 90 w 635"/>
                  <a:gd name="T37" fmla="*/ 149 h 398"/>
                  <a:gd name="T38" fmla="*/ 62 w 635"/>
                  <a:gd name="T39" fmla="*/ 126 h 398"/>
                  <a:gd name="T40" fmla="*/ 34 w 635"/>
                  <a:gd name="T41" fmla="*/ 139 h 398"/>
                  <a:gd name="T42" fmla="*/ 7 w 635"/>
                  <a:gd name="T43" fmla="*/ 193 h 398"/>
                  <a:gd name="T44" fmla="*/ 3 w 635"/>
                  <a:gd name="T45" fmla="*/ 268 h 398"/>
                  <a:gd name="T46" fmla="*/ 31 w 635"/>
                  <a:gd name="T47" fmla="*/ 336 h 398"/>
                  <a:gd name="T48" fmla="*/ 93 w 635"/>
                  <a:gd name="T49" fmla="*/ 383 h 398"/>
                  <a:gd name="T50" fmla="*/ 139 w 635"/>
                  <a:gd name="T51" fmla="*/ 398 h 398"/>
                  <a:gd name="T52" fmla="*/ 229 w 635"/>
                  <a:gd name="T53" fmla="*/ 383 h 398"/>
                  <a:gd name="T54" fmla="*/ 279 w 635"/>
                  <a:gd name="T55" fmla="*/ 339 h 398"/>
                  <a:gd name="T56" fmla="*/ 350 w 635"/>
                  <a:gd name="T57" fmla="*/ 379 h 398"/>
                  <a:gd name="T58" fmla="*/ 470 w 635"/>
                  <a:gd name="T59" fmla="*/ 375 h 398"/>
                  <a:gd name="T60" fmla="*/ 527 w 635"/>
                  <a:gd name="T61" fmla="*/ 350 h 398"/>
                  <a:gd name="T62" fmla="*/ 600 w 635"/>
                  <a:gd name="T63" fmla="*/ 271 h 398"/>
                  <a:gd name="T64" fmla="*/ 635 w 635"/>
                  <a:gd name="T65" fmla="*/ 166 h 398"/>
                  <a:gd name="T66" fmla="*/ 614 w 635"/>
                  <a:gd name="T67" fmla="*/ 64 h 398"/>
                  <a:gd name="T68" fmla="*/ 555 w 635"/>
                  <a:gd name="T69" fmla="*/ 6 h 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635" h="398">
                    <a:moveTo>
                      <a:pt x="555" y="6"/>
                    </a:moveTo>
                    <a:lnTo>
                      <a:pt x="544" y="0"/>
                    </a:lnTo>
                    <a:lnTo>
                      <a:pt x="521" y="3"/>
                    </a:lnTo>
                    <a:lnTo>
                      <a:pt x="504" y="18"/>
                    </a:lnTo>
                    <a:lnTo>
                      <a:pt x="495" y="39"/>
                    </a:lnTo>
                    <a:lnTo>
                      <a:pt x="496" y="52"/>
                    </a:lnTo>
                    <a:lnTo>
                      <a:pt x="514" y="113"/>
                    </a:lnTo>
                    <a:lnTo>
                      <a:pt x="530" y="177"/>
                    </a:lnTo>
                    <a:lnTo>
                      <a:pt x="527" y="202"/>
                    </a:lnTo>
                    <a:lnTo>
                      <a:pt x="515" y="226"/>
                    </a:lnTo>
                    <a:lnTo>
                      <a:pt x="494" y="251"/>
                    </a:lnTo>
                    <a:lnTo>
                      <a:pt x="478" y="262"/>
                    </a:lnTo>
                    <a:lnTo>
                      <a:pt x="453" y="278"/>
                    </a:lnTo>
                    <a:lnTo>
                      <a:pt x="403" y="291"/>
                    </a:lnTo>
                    <a:lnTo>
                      <a:pt x="370" y="284"/>
                    </a:lnTo>
                    <a:lnTo>
                      <a:pt x="352" y="272"/>
                    </a:lnTo>
                    <a:lnTo>
                      <a:pt x="339" y="252"/>
                    </a:lnTo>
                    <a:lnTo>
                      <a:pt x="332" y="226"/>
                    </a:lnTo>
                    <a:lnTo>
                      <a:pt x="332" y="209"/>
                    </a:lnTo>
                    <a:lnTo>
                      <a:pt x="331" y="198"/>
                    </a:lnTo>
                    <a:lnTo>
                      <a:pt x="324" y="180"/>
                    </a:lnTo>
                    <a:lnTo>
                      <a:pt x="303" y="164"/>
                    </a:lnTo>
                    <a:lnTo>
                      <a:pt x="268" y="164"/>
                    </a:lnTo>
                    <a:lnTo>
                      <a:pt x="246" y="180"/>
                    </a:lnTo>
                    <a:lnTo>
                      <a:pt x="237" y="198"/>
                    </a:lnTo>
                    <a:lnTo>
                      <a:pt x="236" y="209"/>
                    </a:lnTo>
                    <a:lnTo>
                      <a:pt x="233" y="231"/>
                    </a:lnTo>
                    <a:lnTo>
                      <a:pt x="220" y="268"/>
                    </a:lnTo>
                    <a:lnTo>
                      <a:pt x="196" y="297"/>
                    </a:lnTo>
                    <a:lnTo>
                      <a:pt x="160" y="310"/>
                    </a:lnTo>
                    <a:lnTo>
                      <a:pt x="137" y="307"/>
                    </a:lnTo>
                    <a:lnTo>
                      <a:pt x="122" y="304"/>
                    </a:lnTo>
                    <a:lnTo>
                      <a:pt x="102" y="294"/>
                    </a:lnTo>
                    <a:lnTo>
                      <a:pt x="83" y="270"/>
                    </a:lnTo>
                    <a:lnTo>
                      <a:pt x="76" y="228"/>
                    </a:lnTo>
                    <a:lnTo>
                      <a:pt x="83" y="182"/>
                    </a:lnTo>
                    <a:lnTo>
                      <a:pt x="88" y="162"/>
                    </a:lnTo>
                    <a:lnTo>
                      <a:pt x="90" y="149"/>
                    </a:lnTo>
                    <a:lnTo>
                      <a:pt x="80" y="131"/>
                    </a:lnTo>
                    <a:lnTo>
                      <a:pt x="62" y="126"/>
                    </a:lnTo>
                    <a:lnTo>
                      <a:pt x="43" y="130"/>
                    </a:lnTo>
                    <a:lnTo>
                      <a:pt x="34" y="139"/>
                    </a:lnTo>
                    <a:lnTo>
                      <a:pt x="23" y="157"/>
                    </a:lnTo>
                    <a:lnTo>
                      <a:pt x="7" y="193"/>
                    </a:lnTo>
                    <a:lnTo>
                      <a:pt x="0" y="232"/>
                    </a:lnTo>
                    <a:lnTo>
                      <a:pt x="3" y="268"/>
                    </a:lnTo>
                    <a:lnTo>
                      <a:pt x="13" y="304"/>
                    </a:lnTo>
                    <a:lnTo>
                      <a:pt x="31" y="336"/>
                    </a:lnTo>
                    <a:lnTo>
                      <a:pt x="59" y="362"/>
                    </a:lnTo>
                    <a:lnTo>
                      <a:pt x="93" y="383"/>
                    </a:lnTo>
                    <a:lnTo>
                      <a:pt x="113" y="390"/>
                    </a:lnTo>
                    <a:lnTo>
                      <a:pt x="139" y="398"/>
                    </a:lnTo>
                    <a:lnTo>
                      <a:pt x="187" y="398"/>
                    </a:lnTo>
                    <a:lnTo>
                      <a:pt x="229" y="383"/>
                    </a:lnTo>
                    <a:lnTo>
                      <a:pt x="265" y="356"/>
                    </a:lnTo>
                    <a:lnTo>
                      <a:pt x="279" y="339"/>
                    </a:lnTo>
                    <a:lnTo>
                      <a:pt x="299" y="356"/>
                    </a:lnTo>
                    <a:lnTo>
                      <a:pt x="350" y="379"/>
                    </a:lnTo>
                    <a:lnTo>
                      <a:pt x="409" y="386"/>
                    </a:lnTo>
                    <a:lnTo>
                      <a:pt x="470" y="375"/>
                    </a:lnTo>
                    <a:lnTo>
                      <a:pt x="502" y="362"/>
                    </a:lnTo>
                    <a:lnTo>
                      <a:pt x="527" y="350"/>
                    </a:lnTo>
                    <a:lnTo>
                      <a:pt x="567" y="316"/>
                    </a:lnTo>
                    <a:lnTo>
                      <a:pt x="600" y="271"/>
                    </a:lnTo>
                    <a:lnTo>
                      <a:pt x="623" y="221"/>
                    </a:lnTo>
                    <a:lnTo>
                      <a:pt x="635" y="166"/>
                    </a:lnTo>
                    <a:lnTo>
                      <a:pt x="632" y="113"/>
                    </a:lnTo>
                    <a:lnTo>
                      <a:pt x="614" y="64"/>
                    </a:lnTo>
                    <a:lnTo>
                      <a:pt x="581" y="23"/>
                    </a:lnTo>
                    <a:lnTo>
                      <a:pt x="555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white"/>
                  </a:solidFill>
                  <a:latin typeface="Noto Sans TC Medium" panose="020B0600000000000000" pitchFamily="34" charset="-128"/>
                </a:endParaRPr>
              </a:p>
            </p:txBody>
          </p:sp>
          <p:sp>
            <p:nvSpPr>
              <p:cNvPr id="39" name="Freeform 19">
                <a:extLst>
                  <a:ext uri="{FF2B5EF4-FFF2-40B4-BE49-F238E27FC236}">
                    <a16:creationId xmlns:a16="http://schemas.microsoft.com/office/drawing/2014/main" id="{F95D0993-DCC4-5383-0FE2-AB3EA034EF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55" y="2515"/>
                <a:ext cx="176" cy="179"/>
              </a:xfrm>
              <a:custGeom>
                <a:avLst/>
                <a:gdLst>
                  <a:gd name="T0" fmla="*/ 301 w 528"/>
                  <a:gd name="T1" fmla="*/ 1 h 538"/>
                  <a:gd name="T2" fmla="*/ 268 w 528"/>
                  <a:gd name="T3" fmla="*/ 27 h 538"/>
                  <a:gd name="T4" fmla="*/ 273 w 528"/>
                  <a:gd name="T5" fmla="*/ 82 h 538"/>
                  <a:gd name="T6" fmla="*/ 298 w 528"/>
                  <a:gd name="T7" fmla="*/ 95 h 538"/>
                  <a:gd name="T8" fmla="*/ 373 w 528"/>
                  <a:gd name="T9" fmla="*/ 112 h 538"/>
                  <a:gd name="T10" fmla="*/ 419 w 528"/>
                  <a:gd name="T11" fmla="*/ 145 h 538"/>
                  <a:gd name="T12" fmla="*/ 423 w 528"/>
                  <a:gd name="T13" fmla="*/ 191 h 538"/>
                  <a:gd name="T14" fmla="*/ 409 w 528"/>
                  <a:gd name="T15" fmla="*/ 220 h 538"/>
                  <a:gd name="T16" fmla="*/ 357 w 528"/>
                  <a:gd name="T17" fmla="*/ 265 h 538"/>
                  <a:gd name="T18" fmla="*/ 245 w 528"/>
                  <a:gd name="T19" fmla="*/ 269 h 538"/>
                  <a:gd name="T20" fmla="*/ 207 w 528"/>
                  <a:gd name="T21" fmla="*/ 256 h 538"/>
                  <a:gd name="T22" fmla="*/ 188 w 528"/>
                  <a:gd name="T23" fmla="*/ 250 h 538"/>
                  <a:gd name="T24" fmla="*/ 150 w 528"/>
                  <a:gd name="T25" fmla="*/ 268 h 538"/>
                  <a:gd name="T26" fmla="*/ 141 w 528"/>
                  <a:gd name="T27" fmla="*/ 324 h 538"/>
                  <a:gd name="T28" fmla="*/ 161 w 528"/>
                  <a:gd name="T29" fmla="*/ 341 h 538"/>
                  <a:gd name="T30" fmla="*/ 173 w 528"/>
                  <a:gd name="T31" fmla="*/ 347 h 538"/>
                  <a:gd name="T32" fmla="*/ 178 w 528"/>
                  <a:gd name="T33" fmla="*/ 348 h 538"/>
                  <a:gd name="T34" fmla="*/ 184 w 528"/>
                  <a:gd name="T35" fmla="*/ 351 h 538"/>
                  <a:gd name="T36" fmla="*/ 220 w 528"/>
                  <a:gd name="T37" fmla="*/ 367 h 538"/>
                  <a:gd name="T38" fmla="*/ 243 w 528"/>
                  <a:gd name="T39" fmla="*/ 399 h 538"/>
                  <a:gd name="T40" fmla="*/ 180 w 528"/>
                  <a:gd name="T41" fmla="*/ 443 h 538"/>
                  <a:gd name="T42" fmla="*/ 131 w 528"/>
                  <a:gd name="T43" fmla="*/ 456 h 538"/>
                  <a:gd name="T44" fmla="*/ 62 w 528"/>
                  <a:gd name="T45" fmla="*/ 456 h 538"/>
                  <a:gd name="T46" fmla="*/ 50 w 528"/>
                  <a:gd name="T47" fmla="*/ 443 h 538"/>
                  <a:gd name="T48" fmla="*/ 10 w 528"/>
                  <a:gd name="T49" fmla="*/ 446 h 538"/>
                  <a:gd name="T50" fmla="*/ 3 w 528"/>
                  <a:gd name="T51" fmla="*/ 475 h 538"/>
                  <a:gd name="T52" fmla="*/ 45 w 528"/>
                  <a:gd name="T53" fmla="*/ 525 h 538"/>
                  <a:gd name="T54" fmla="*/ 134 w 528"/>
                  <a:gd name="T55" fmla="*/ 538 h 538"/>
                  <a:gd name="T56" fmla="*/ 190 w 528"/>
                  <a:gd name="T57" fmla="*/ 528 h 538"/>
                  <a:gd name="T58" fmla="*/ 302 w 528"/>
                  <a:gd name="T59" fmla="*/ 465 h 538"/>
                  <a:gd name="T60" fmla="*/ 355 w 528"/>
                  <a:gd name="T61" fmla="*/ 383 h 538"/>
                  <a:gd name="T62" fmla="*/ 357 w 528"/>
                  <a:gd name="T63" fmla="*/ 366 h 538"/>
                  <a:gd name="T64" fmla="*/ 425 w 528"/>
                  <a:gd name="T65" fmla="*/ 341 h 538"/>
                  <a:gd name="T66" fmla="*/ 497 w 528"/>
                  <a:gd name="T67" fmla="*/ 271 h 538"/>
                  <a:gd name="T68" fmla="*/ 520 w 528"/>
                  <a:gd name="T69" fmla="*/ 220 h 538"/>
                  <a:gd name="T70" fmla="*/ 520 w 528"/>
                  <a:gd name="T71" fmla="*/ 127 h 538"/>
                  <a:gd name="T72" fmla="*/ 469 w 528"/>
                  <a:gd name="T73" fmla="*/ 53 h 538"/>
                  <a:gd name="T74" fmla="*/ 384 w 528"/>
                  <a:gd name="T75" fmla="*/ 9 h 538"/>
                  <a:gd name="T76" fmla="*/ 311 w 528"/>
                  <a:gd name="T77" fmla="*/ 0 h 5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28" h="538">
                    <a:moveTo>
                      <a:pt x="311" y="0"/>
                    </a:moveTo>
                    <a:lnTo>
                      <a:pt x="301" y="1"/>
                    </a:lnTo>
                    <a:lnTo>
                      <a:pt x="285" y="9"/>
                    </a:lnTo>
                    <a:lnTo>
                      <a:pt x="268" y="27"/>
                    </a:lnTo>
                    <a:lnTo>
                      <a:pt x="263" y="60"/>
                    </a:lnTo>
                    <a:lnTo>
                      <a:pt x="273" y="82"/>
                    </a:lnTo>
                    <a:lnTo>
                      <a:pt x="288" y="92"/>
                    </a:lnTo>
                    <a:lnTo>
                      <a:pt x="298" y="95"/>
                    </a:lnTo>
                    <a:lnTo>
                      <a:pt x="321" y="99"/>
                    </a:lnTo>
                    <a:lnTo>
                      <a:pt x="373" y="112"/>
                    </a:lnTo>
                    <a:lnTo>
                      <a:pt x="404" y="129"/>
                    </a:lnTo>
                    <a:lnTo>
                      <a:pt x="419" y="145"/>
                    </a:lnTo>
                    <a:lnTo>
                      <a:pt x="426" y="165"/>
                    </a:lnTo>
                    <a:lnTo>
                      <a:pt x="423" y="191"/>
                    </a:lnTo>
                    <a:lnTo>
                      <a:pt x="416" y="206"/>
                    </a:lnTo>
                    <a:lnTo>
                      <a:pt x="409" y="220"/>
                    </a:lnTo>
                    <a:lnTo>
                      <a:pt x="391" y="242"/>
                    </a:lnTo>
                    <a:lnTo>
                      <a:pt x="357" y="265"/>
                    </a:lnTo>
                    <a:lnTo>
                      <a:pt x="302" y="276"/>
                    </a:lnTo>
                    <a:lnTo>
                      <a:pt x="245" y="269"/>
                    </a:lnTo>
                    <a:lnTo>
                      <a:pt x="217" y="260"/>
                    </a:lnTo>
                    <a:lnTo>
                      <a:pt x="207" y="256"/>
                    </a:lnTo>
                    <a:lnTo>
                      <a:pt x="199" y="253"/>
                    </a:lnTo>
                    <a:lnTo>
                      <a:pt x="188" y="250"/>
                    </a:lnTo>
                    <a:lnTo>
                      <a:pt x="171" y="253"/>
                    </a:lnTo>
                    <a:lnTo>
                      <a:pt x="150" y="268"/>
                    </a:lnTo>
                    <a:lnTo>
                      <a:pt x="135" y="299"/>
                    </a:lnTo>
                    <a:lnTo>
                      <a:pt x="141" y="324"/>
                    </a:lnTo>
                    <a:lnTo>
                      <a:pt x="151" y="337"/>
                    </a:lnTo>
                    <a:lnTo>
                      <a:pt x="161" y="341"/>
                    </a:lnTo>
                    <a:lnTo>
                      <a:pt x="167" y="344"/>
                    </a:lnTo>
                    <a:lnTo>
                      <a:pt x="173" y="347"/>
                    </a:lnTo>
                    <a:lnTo>
                      <a:pt x="173" y="347"/>
                    </a:lnTo>
                    <a:lnTo>
                      <a:pt x="178" y="348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220" y="367"/>
                    </a:lnTo>
                    <a:lnTo>
                      <a:pt x="252" y="386"/>
                    </a:lnTo>
                    <a:lnTo>
                      <a:pt x="243" y="399"/>
                    </a:lnTo>
                    <a:lnTo>
                      <a:pt x="220" y="420"/>
                    </a:lnTo>
                    <a:lnTo>
                      <a:pt x="180" y="443"/>
                    </a:lnTo>
                    <a:lnTo>
                      <a:pt x="150" y="452"/>
                    </a:lnTo>
                    <a:lnTo>
                      <a:pt x="131" y="456"/>
                    </a:lnTo>
                    <a:lnTo>
                      <a:pt x="85" y="459"/>
                    </a:lnTo>
                    <a:lnTo>
                      <a:pt x="62" y="456"/>
                    </a:lnTo>
                    <a:lnTo>
                      <a:pt x="57" y="453"/>
                    </a:lnTo>
                    <a:lnTo>
                      <a:pt x="50" y="443"/>
                    </a:lnTo>
                    <a:lnTo>
                      <a:pt x="30" y="438"/>
                    </a:lnTo>
                    <a:lnTo>
                      <a:pt x="10" y="446"/>
                    </a:lnTo>
                    <a:lnTo>
                      <a:pt x="0" y="463"/>
                    </a:lnTo>
                    <a:lnTo>
                      <a:pt x="3" y="475"/>
                    </a:lnTo>
                    <a:lnTo>
                      <a:pt x="13" y="498"/>
                    </a:lnTo>
                    <a:lnTo>
                      <a:pt x="45" y="525"/>
                    </a:lnTo>
                    <a:lnTo>
                      <a:pt x="88" y="537"/>
                    </a:lnTo>
                    <a:lnTo>
                      <a:pt x="134" y="538"/>
                    </a:lnTo>
                    <a:lnTo>
                      <a:pt x="155" y="534"/>
                    </a:lnTo>
                    <a:lnTo>
                      <a:pt x="190" y="528"/>
                    </a:lnTo>
                    <a:lnTo>
                      <a:pt x="250" y="504"/>
                    </a:lnTo>
                    <a:lnTo>
                      <a:pt x="302" y="465"/>
                    </a:lnTo>
                    <a:lnTo>
                      <a:pt x="341" y="414"/>
                    </a:lnTo>
                    <a:lnTo>
                      <a:pt x="355" y="383"/>
                    </a:lnTo>
                    <a:lnTo>
                      <a:pt x="358" y="374"/>
                    </a:lnTo>
                    <a:lnTo>
                      <a:pt x="357" y="366"/>
                    </a:lnTo>
                    <a:lnTo>
                      <a:pt x="381" y="360"/>
                    </a:lnTo>
                    <a:lnTo>
                      <a:pt x="425" y="341"/>
                    </a:lnTo>
                    <a:lnTo>
                      <a:pt x="463" y="311"/>
                    </a:lnTo>
                    <a:lnTo>
                      <a:pt x="497" y="271"/>
                    </a:lnTo>
                    <a:lnTo>
                      <a:pt x="509" y="246"/>
                    </a:lnTo>
                    <a:lnTo>
                      <a:pt x="520" y="220"/>
                    </a:lnTo>
                    <a:lnTo>
                      <a:pt x="528" y="171"/>
                    </a:lnTo>
                    <a:lnTo>
                      <a:pt x="520" y="127"/>
                    </a:lnTo>
                    <a:lnTo>
                      <a:pt x="499" y="86"/>
                    </a:lnTo>
                    <a:lnTo>
                      <a:pt x="469" y="53"/>
                    </a:lnTo>
                    <a:lnTo>
                      <a:pt x="430" y="26"/>
                    </a:lnTo>
                    <a:lnTo>
                      <a:pt x="384" y="9"/>
                    </a:lnTo>
                    <a:lnTo>
                      <a:pt x="337" y="0"/>
                    </a:lnTo>
                    <a:lnTo>
                      <a:pt x="31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white"/>
                  </a:solidFill>
                  <a:latin typeface="Noto Sans TC Medium" panose="020B0600000000000000" pitchFamily="34" charset="-128"/>
                </a:endParaRPr>
              </a:p>
            </p:txBody>
          </p:sp>
          <p:sp>
            <p:nvSpPr>
              <p:cNvPr id="40" name="Freeform 20">
                <a:extLst>
                  <a:ext uri="{FF2B5EF4-FFF2-40B4-BE49-F238E27FC236}">
                    <a16:creationId xmlns:a16="http://schemas.microsoft.com/office/drawing/2014/main" id="{34CC5D06-E90D-237F-F3A7-3CCFC76ABC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65" y="2702"/>
                <a:ext cx="205" cy="210"/>
              </a:xfrm>
              <a:custGeom>
                <a:avLst/>
                <a:gdLst>
                  <a:gd name="T0" fmla="*/ 388 w 613"/>
                  <a:gd name="T1" fmla="*/ 3 h 630"/>
                  <a:gd name="T2" fmla="*/ 357 w 613"/>
                  <a:gd name="T3" fmla="*/ 52 h 630"/>
                  <a:gd name="T4" fmla="*/ 381 w 613"/>
                  <a:gd name="T5" fmla="*/ 89 h 630"/>
                  <a:gd name="T6" fmla="*/ 466 w 613"/>
                  <a:gd name="T7" fmla="*/ 128 h 630"/>
                  <a:gd name="T8" fmla="*/ 511 w 613"/>
                  <a:gd name="T9" fmla="*/ 174 h 630"/>
                  <a:gd name="T10" fmla="*/ 506 w 613"/>
                  <a:gd name="T11" fmla="*/ 230 h 630"/>
                  <a:gd name="T12" fmla="*/ 486 w 613"/>
                  <a:gd name="T13" fmla="*/ 265 h 630"/>
                  <a:gd name="T14" fmla="*/ 431 w 613"/>
                  <a:gd name="T15" fmla="*/ 307 h 630"/>
                  <a:gd name="T16" fmla="*/ 349 w 613"/>
                  <a:gd name="T17" fmla="*/ 312 h 630"/>
                  <a:gd name="T18" fmla="*/ 257 w 613"/>
                  <a:gd name="T19" fmla="*/ 265 h 630"/>
                  <a:gd name="T20" fmla="*/ 253 w 613"/>
                  <a:gd name="T21" fmla="*/ 260 h 630"/>
                  <a:gd name="T22" fmla="*/ 239 w 613"/>
                  <a:gd name="T23" fmla="*/ 252 h 630"/>
                  <a:gd name="T24" fmla="*/ 198 w 613"/>
                  <a:gd name="T25" fmla="*/ 256 h 630"/>
                  <a:gd name="T26" fmla="*/ 175 w 613"/>
                  <a:gd name="T27" fmla="*/ 311 h 630"/>
                  <a:gd name="T28" fmla="*/ 188 w 613"/>
                  <a:gd name="T29" fmla="*/ 334 h 630"/>
                  <a:gd name="T30" fmla="*/ 214 w 613"/>
                  <a:gd name="T31" fmla="*/ 354 h 630"/>
                  <a:gd name="T32" fmla="*/ 256 w 613"/>
                  <a:gd name="T33" fmla="*/ 422 h 630"/>
                  <a:gd name="T34" fmla="*/ 224 w 613"/>
                  <a:gd name="T35" fmla="*/ 512 h 630"/>
                  <a:gd name="T36" fmla="*/ 180 w 613"/>
                  <a:gd name="T37" fmla="*/ 543 h 630"/>
                  <a:gd name="T38" fmla="*/ 119 w 613"/>
                  <a:gd name="T39" fmla="*/ 547 h 630"/>
                  <a:gd name="T40" fmla="*/ 72 w 613"/>
                  <a:gd name="T41" fmla="*/ 495 h 630"/>
                  <a:gd name="T42" fmla="*/ 51 w 613"/>
                  <a:gd name="T43" fmla="*/ 397 h 630"/>
                  <a:gd name="T44" fmla="*/ 37 w 613"/>
                  <a:gd name="T45" fmla="*/ 374 h 630"/>
                  <a:gd name="T46" fmla="*/ 5 w 613"/>
                  <a:gd name="T47" fmla="*/ 387 h 630"/>
                  <a:gd name="T48" fmla="*/ 0 w 613"/>
                  <a:gd name="T49" fmla="*/ 425 h 630"/>
                  <a:gd name="T50" fmla="*/ 13 w 613"/>
                  <a:gd name="T51" fmla="*/ 540 h 630"/>
                  <a:gd name="T52" fmla="*/ 66 w 613"/>
                  <a:gd name="T53" fmla="*/ 607 h 630"/>
                  <a:gd name="T54" fmla="*/ 131 w 613"/>
                  <a:gd name="T55" fmla="*/ 630 h 630"/>
                  <a:gd name="T56" fmla="*/ 220 w 613"/>
                  <a:gd name="T57" fmla="*/ 615 h 630"/>
                  <a:gd name="T58" fmla="*/ 263 w 613"/>
                  <a:gd name="T59" fmla="*/ 594 h 630"/>
                  <a:gd name="T60" fmla="*/ 329 w 613"/>
                  <a:gd name="T61" fmla="*/ 522 h 630"/>
                  <a:gd name="T62" fmla="*/ 352 w 613"/>
                  <a:gd name="T63" fmla="*/ 452 h 630"/>
                  <a:gd name="T64" fmla="*/ 352 w 613"/>
                  <a:gd name="T65" fmla="*/ 410 h 630"/>
                  <a:gd name="T66" fmla="*/ 446 w 613"/>
                  <a:gd name="T67" fmla="*/ 404 h 630"/>
                  <a:gd name="T68" fmla="*/ 555 w 613"/>
                  <a:gd name="T69" fmla="*/ 338 h 630"/>
                  <a:gd name="T70" fmla="*/ 594 w 613"/>
                  <a:gd name="T71" fmla="*/ 283 h 630"/>
                  <a:gd name="T72" fmla="*/ 613 w 613"/>
                  <a:gd name="T73" fmla="*/ 177 h 630"/>
                  <a:gd name="T74" fmla="*/ 574 w 613"/>
                  <a:gd name="T75" fmla="*/ 82 h 630"/>
                  <a:gd name="T76" fmla="*/ 489 w 613"/>
                  <a:gd name="T77" fmla="*/ 17 h 630"/>
                  <a:gd name="T78" fmla="*/ 404 w 613"/>
                  <a:gd name="T79" fmla="*/ 0 h 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13" h="630">
                    <a:moveTo>
                      <a:pt x="404" y="0"/>
                    </a:moveTo>
                    <a:lnTo>
                      <a:pt x="388" y="3"/>
                    </a:lnTo>
                    <a:lnTo>
                      <a:pt x="365" y="21"/>
                    </a:lnTo>
                    <a:lnTo>
                      <a:pt x="357" y="52"/>
                    </a:lnTo>
                    <a:lnTo>
                      <a:pt x="367" y="79"/>
                    </a:lnTo>
                    <a:lnTo>
                      <a:pt x="381" y="89"/>
                    </a:lnTo>
                    <a:lnTo>
                      <a:pt x="410" y="101"/>
                    </a:lnTo>
                    <a:lnTo>
                      <a:pt x="466" y="128"/>
                    </a:lnTo>
                    <a:lnTo>
                      <a:pt x="498" y="152"/>
                    </a:lnTo>
                    <a:lnTo>
                      <a:pt x="511" y="174"/>
                    </a:lnTo>
                    <a:lnTo>
                      <a:pt x="515" y="200"/>
                    </a:lnTo>
                    <a:lnTo>
                      <a:pt x="506" y="230"/>
                    </a:lnTo>
                    <a:lnTo>
                      <a:pt x="498" y="249"/>
                    </a:lnTo>
                    <a:lnTo>
                      <a:pt x="486" y="265"/>
                    </a:lnTo>
                    <a:lnTo>
                      <a:pt x="462" y="291"/>
                    </a:lnTo>
                    <a:lnTo>
                      <a:pt x="431" y="307"/>
                    </a:lnTo>
                    <a:lnTo>
                      <a:pt x="400" y="314"/>
                    </a:lnTo>
                    <a:lnTo>
                      <a:pt x="349" y="312"/>
                    </a:lnTo>
                    <a:lnTo>
                      <a:pt x="285" y="286"/>
                    </a:lnTo>
                    <a:lnTo>
                      <a:pt x="257" y="265"/>
                    </a:lnTo>
                    <a:lnTo>
                      <a:pt x="257" y="265"/>
                    </a:lnTo>
                    <a:lnTo>
                      <a:pt x="253" y="260"/>
                    </a:lnTo>
                    <a:lnTo>
                      <a:pt x="247" y="258"/>
                    </a:lnTo>
                    <a:lnTo>
                      <a:pt x="239" y="252"/>
                    </a:lnTo>
                    <a:lnTo>
                      <a:pt x="223" y="249"/>
                    </a:lnTo>
                    <a:lnTo>
                      <a:pt x="198" y="256"/>
                    </a:lnTo>
                    <a:lnTo>
                      <a:pt x="177" y="285"/>
                    </a:lnTo>
                    <a:lnTo>
                      <a:pt x="175" y="311"/>
                    </a:lnTo>
                    <a:lnTo>
                      <a:pt x="181" y="327"/>
                    </a:lnTo>
                    <a:lnTo>
                      <a:pt x="188" y="334"/>
                    </a:lnTo>
                    <a:lnTo>
                      <a:pt x="201" y="344"/>
                    </a:lnTo>
                    <a:lnTo>
                      <a:pt x="214" y="354"/>
                    </a:lnTo>
                    <a:lnTo>
                      <a:pt x="234" y="376"/>
                    </a:lnTo>
                    <a:lnTo>
                      <a:pt x="256" y="422"/>
                    </a:lnTo>
                    <a:lnTo>
                      <a:pt x="253" y="469"/>
                    </a:lnTo>
                    <a:lnTo>
                      <a:pt x="224" y="512"/>
                    </a:lnTo>
                    <a:lnTo>
                      <a:pt x="198" y="531"/>
                    </a:lnTo>
                    <a:lnTo>
                      <a:pt x="180" y="543"/>
                    </a:lnTo>
                    <a:lnTo>
                      <a:pt x="146" y="551"/>
                    </a:lnTo>
                    <a:lnTo>
                      <a:pt x="119" y="547"/>
                    </a:lnTo>
                    <a:lnTo>
                      <a:pt x="96" y="533"/>
                    </a:lnTo>
                    <a:lnTo>
                      <a:pt x="72" y="495"/>
                    </a:lnTo>
                    <a:lnTo>
                      <a:pt x="54" y="430"/>
                    </a:lnTo>
                    <a:lnTo>
                      <a:pt x="51" y="397"/>
                    </a:lnTo>
                    <a:lnTo>
                      <a:pt x="50" y="386"/>
                    </a:lnTo>
                    <a:lnTo>
                      <a:pt x="37" y="374"/>
                    </a:lnTo>
                    <a:lnTo>
                      <a:pt x="20" y="374"/>
                    </a:lnTo>
                    <a:lnTo>
                      <a:pt x="5" y="387"/>
                    </a:lnTo>
                    <a:lnTo>
                      <a:pt x="2" y="397"/>
                    </a:lnTo>
                    <a:lnTo>
                      <a:pt x="0" y="425"/>
                    </a:lnTo>
                    <a:lnTo>
                      <a:pt x="1" y="484"/>
                    </a:lnTo>
                    <a:lnTo>
                      <a:pt x="13" y="540"/>
                    </a:lnTo>
                    <a:lnTo>
                      <a:pt x="43" y="589"/>
                    </a:lnTo>
                    <a:lnTo>
                      <a:pt x="66" y="607"/>
                    </a:lnTo>
                    <a:lnTo>
                      <a:pt x="87" y="619"/>
                    </a:lnTo>
                    <a:lnTo>
                      <a:pt x="131" y="630"/>
                    </a:lnTo>
                    <a:lnTo>
                      <a:pt x="175" y="628"/>
                    </a:lnTo>
                    <a:lnTo>
                      <a:pt x="220" y="615"/>
                    </a:lnTo>
                    <a:lnTo>
                      <a:pt x="241" y="606"/>
                    </a:lnTo>
                    <a:lnTo>
                      <a:pt x="263" y="594"/>
                    </a:lnTo>
                    <a:lnTo>
                      <a:pt x="300" y="561"/>
                    </a:lnTo>
                    <a:lnTo>
                      <a:pt x="329" y="522"/>
                    </a:lnTo>
                    <a:lnTo>
                      <a:pt x="348" y="476"/>
                    </a:lnTo>
                    <a:lnTo>
                      <a:pt x="352" y="452"/>
                    </a:lnTo>
                    <a:lnTo>
                      <a:pt x="355" y="430"/>
                    </a:lnTo>
                    <a:lnTo>
                      <a:pt x="352" y="410"/>
                    </a:lnTo>
                    <a:lnTo>
                      <a:pt x="384" y="413"/>
                    </a:lnTo>
                    <a:lnTo>
                      <a:pt x="446" y="404"/>
                    </a:lnTo>
                    <a:lnTo>
                      <a:pt x="505" y="380"/>
                    </a:lnTo>
                    <a:lnTo>
                      <a:pt x="555" y="338"/>
                    </a:lnTo>
                    <a:lnTo>
                      <a:pt x="577" y="309"/>
                    </a:lnTo>
                    <a:lnTo>
                      <a:pt x="594" y="283"/>
                    </a:lnTo>
                    <a:lnTo>
                      <a:pt x="611" y="230"/>
                    </a:lnTo>
                    <a:lnTo>
                      <a:pt x="613" y="177"/>
                    </a:lnTo>
                    <a:lnTo>
                      <a:pt x="600" y="127"/>
                    </a:lnTo>
                    <a:lnTo>
                      <a:pt x="574" y="82"/>
                    </a:lnTo>
                    <a:lnTo>
                      <a:pt x="537" y="44"/>
                    </a:lnTo>
                    <a:lnTo>
                      <a:pt x="489" y="17"/>
                    </a:lnTo>
                    <a:lnTo>
                      <a:pt x="434" y="1"/>
                    </a:lnTo>
                    <a:lnTo>
                      <a:pt x="40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white"/>
                  </a:solidFill>
                  <a:latin typeface="Noto Sans TC Medium" panose="020B0600000000000000" pitchFamily="34" charset="-128"/>
                </a:endParaRPr>
              </a:p>
            </p:txBody>
          </p:sp>
        </p:grpSp>
      </p:grpSp>
      <p:sp>
        <p:nvSpPr>
          <p:cNvPr id="83" name="직사각형 34">
            <a:extLst>
              <a:ext uri="{FF2B5EF4-FFF2-40B4-BE49-F238E27FC236}">
                <a16:creationId xmlns:a16="http://schemas.microsoft.com/office/drawing/2014/main" id="{528376D0-10BA-4527-A1EE-A480F2121A29}"/>
              </a:ext>
            </a:extLst>
          </p:cNvPr>
          <p:cNvSpPr/>
          <p:nvPr/>
        </p:nvSpPr>
        <p:spPr>
          <a:xfrm>
            <a:off x="9194664" y="1424302"/>
            <a:ext cx="1296000" cy="1296000"/>
          </a:xfrm>
          <a:prstGeom prst="rect">
            <a:avLst/>
          </a:prstGeom>
          <a:solidFill>
            <a:schemeClr val="bg1">
              <a:lumMod val="95000"/>
            </a:schemeClr>
          </a:solidFill>
          <a:ln w="158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defRPr/>
            </a:pPr>
            <a:endParaRPr lang="en-US" altLang="ko-KR" sz="1100" dirty="0">
              <a:solidFill>
                <a:srgbClr val="E7E6E6">
                  <a:lumMod val="50000"/>
                </a:srgbClr>
              </a:solidFill>
            </a:endParaRPr>
          </a:p>
        </p:txBody>
      </p: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266C74BB-B822-4CCB-ACCF-AC9D4CABF925}"/>
              </a:ext>
            </a:extLst>
          </p:cNvPr>
          <p:cNvGrpSpPr/>
          <p:nvPr/>
        </p:nvGrpSpPr>
        <p:grpSpPr>
          <a:xfrm>
            <a:off x="779304" y="821313"/>
            <a:ext cx="3085724" cy="5703805"/>
            <a:chOff x="8365915" y="849675"/>
            <a:chExt cx="3085724" cy="5703805"/>
          </a:xfrm>
        </p:grpSpPr>
        <p:grpSp>
          <p:nvGrpSpPr>
            <p:cNvPr id="80" name="群組 79">
              <a:extLst>
                <a:ext uri="{FF2B5EF4-FFF2-40B4-BE49-F238E27FC236}">
                  <a16:creationId xmlns:a16="http://schemas.microsoft.com/office/drawing/2014/main" id="{7D0A37BF-B9EE-49EE-8296-89076CE8FFC0}"/>
                </a:ext>
              </a:extLst>
            </p:cNvPr>
            <p:cNvGrpSpPr/>
            <p:nvPr/>
          </p:nvGrpSpPr>
          <p:grpSpPr>
            <a:xfrm>
              <a:off x="8365915" y="849675"/>
              <a:ext cx="3085724" cy="5703805"/>
              <a:chOff x="1929765" y="1640889"/>
              <a:chExt cx="2046152" cy="2538024"/>
            </a:xfrm>
          </p:grpSpPr>
          <p:sp>
            <p:nvSpPr>
              <p:cNvPr id="85" name="직사각형 24">
                <a:extLst>
                  <a:ext uri="{FF2B5EF4-FFF2-40B4-BE49-F238E27FC236}">
                    <a16:creationId xmlns:a16="http://schemas.microsoft.com/office/drawing/2014/main" id="{A63C885E-AD41-4F82-807B-3053BAD1EBBA}"/>
                  </a:ext>
                </a:extLst>
              </p:cNvPr>
              <p:cNvSpPr/>
              <p:nvPr/>
            </p:nvSpPr>
            <p:spPr>
              <a:xfrm>
                <a:off x="2011919" y="1747653"/>
                <a:ext cx="1963998" cy="2431260"/>
              </a:xfrm>
              <a:prstGeom prst="rect">
                <a:avLst/>
              </a:prstGeom>
              <a:pattFill prst="ltUpDiag">
                <a:fgClr>
                  <a:schemeClr val="tx1">
                    <a:lumMod val="65000"/>
                    <a:lumOff val="35000"/>
                  </a:schemeClr>
                </a:fgClr>
                <a:bgClr>
                  <a:schemeClr val="bg1"/>
                </a:bgClr>
              </a:pattFill>
              <a:ln w="1905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  <a:latin typeface="Noto Sans TC Medium" panose="020B0600000000000000" pitchFamily="34" charset="-128"/>
                </a:endParaRPr>
              </a:p>
            </p:txBody>
          </p:sp>
          <p:sp>
            <p:nvSpPr>
              <p:cNvPr id="86" name="직사각형 25">
                <a:extLst>
                  <a:ext uri="{FF2B5EF4-FFF2-40B4-BE49-F238E27FC236}">
                    <a16:creationId xmlns:a16="http://schemas.microsoft.com/office/drawing/2014/main" id="{B3A25E06-7B5F-42DE-BE95-B4E5A0241036}"/>
                  </a:ext>
                </a:extLst>
              </p:cNvPr>
              <p:cNvSpPr/>
              <p:nvPr/>
            </p:nvSpPr>
            <p:spPr>
              <a:xfrm>
                <a:off x="1929765" y="1640890"/>
                <a:ext cx="1963998" cy="2474616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  <a:latin typeface="Noto Sans TC Medium" panose="020B0600000000000000" pitchFamily="34" charset="-128"/>
                </a:endParaRPr>
              </a:p>
            </p:txBody>
          </p:sp>
          <p:sp>
            <p:nvSpPr>
              <p:cNvPr id="87" name="모서리가 둥근 직사각형 30">
                <a:extLst>
                  <a:ext uri="{FF2B5EF4-FFF2-40B4-BE49-F238E27FC236}">
                    <a16:creationId xmlns:a16="http://schemas.microsoft.com/office/drawing/2014/main" id="{729D7003-AF7A-420F-A85E-FDD18B590D48}"/>
                  </a:ext>
                </a:extLst>
              </p:cNvPr>
              <p:cNvSpPr/>
              <p:nvPr/>
            </p:nvSpPr>
            <p:spPr>
              <a:xfrm>
                <a:off x="2040957" y="1640890"/>
                <a:ext cx="1852806" cy="217000"/>
              </a:xfrm>
              <a:prstGeom prst="rect">
                <a:avLst/>
              </a:prstGeom>
              <a:solidFill>
                <a:schemeClr val="tx1">
                  <a:alpha val="41000"/>
                </a:schemeClr>
              </a:solidFill>
              <a:ln w="1905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bIns="0" rtlCol="0" anchor="ctr"/>
              <a:lstStyle/>
              <a:p>
                <a:r>
                  <a:rPr lang="en-US" altLang="zh-TW" b="1" dirty="0">
                    <a:solidFill>
                      <a:prstClr val="white"/>
                    </a:solidFill>
                    <a:latin typeface="Noto Sans TC Medium" panose="020B0600000000000000" pitchFamily="34" charset="-128"/>
                    <a:ea typeface="Noto Sans TC Medium" panose="020B0600000000000000" pitchFamily="34" charset="-128"/>
                  </a:rPr>
                  <a:t>	</a:t>
                </a:r>
                <a:r>
                  <a:rPr lang="zh-TW" altLang="en-US" b="1" dirty="0">
                    <a:solidFill>
                      <a:prstClr val="white"/>
                    </a:solidFill>
                    <a:latin typeface="Noto Sans TC Medium" panose="020B0600000000000000" pitchFamily="34" charset="-128"/>
                    <a:ea typeface="Noto Sans TC Medium" panose="020B0600000000000000" pitchFamily="34" charset="-128"/>
                  </a:rPr>
                  <a:t>  組員</a:t>
                </a:r>
                <a:endParaRPr lang="en-US" altLang="ko-KR" b="1" dirty="0">
                  <a:solidFill>
                    <a:prstClr val="white"/>
                  </a:solidFill>
                  <a:latin typeface="Noto Sans TC Medium" panose="020B0600000000000000" pitchFamily="34" charset="-128"/>
                  <a:ea typeface="Noto Sans TC Medium" panose="020B0600000000000000" pitchFamily="34" charset="-128"/>
                </a:endParaRPr>
              </a:p>
            </p:txBody>
          </p:sp>
          <p:sp>
            <p:nvSpPr>
              <p:cNvPr id="88" name="모서리가 둥근 직사각형 30">
                <a:extLst>
                  <a:ext uri="{FF2B5EF4-FFF2-40B4-BE49-F238E27FC236}">
                    <a16:creationId xmlns:a16="http://schemas.microsoft.com/office/drawing/2014/main" id="{FA14FF74-556C-44AD-B087-032EB249FD49}"/>
                  </a:ext>
                </a:extLst>
              </p:cNvPr>
              <p:cNvSpPr/>
              <p:nvPr/>
            </p:nvSpPr>
            <p:spPr>
              <a:xfrm>
                <a:off x="1932957" y="1640889"/>
                <a:ext cx="111192" cy="217000"/>
              </a:xfrm>
              <a:prstGeom prst="rect">
                <a:avLst/>
              </a:prstGeom>
              <a:solidFill>
                <a:srgbClr val="FF7C80"/>
              </a:solidFill>
              <a:ln w="1905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bIns="0" rtlCol="0" anchor="ctr"/>
              <a:lstStyle/>
              <a:p>
                <a:pPr algn="ctr" latinLnBrk="0">
                  <a:defRPr/>
                </a:pPr>
                <a:endParaRPr lang="en-US" altLang="ko-KR" sz="1600" b="1" kern="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Noto Sans TC Medium" panose="020B0600000000000000" pitchFamily="34" charset="-128"/>
                  <a:ea typeface="Noto Sans TC Medium" panose="020B0600000000000000" pitchFamily="34" charset="-128"/>
                </a:endParaRPr>
              </a:p>
            </p:txBody>
          </p:sp>
        </p:grpSp>
        <p:sp>
          <p:nvSpPr>
            <p:cNvPr id="82" name="직사각형 26">
              <a:extLst>
                <a:ext uri="{FF2B5EF4-FFF2-40B4-BE49-F238E27FC236}">
                  <a16:creationId xmlns:a16="http://schemas.microsoft.com/office/drawing/2014/main" id="{FEDF278A-71FD-4861-AEEB-341574EC51B7}"/>
                </a:ext>
              </a:extLst>
            </p:cNvPr>
            <p:cNvSpPr/>
            <p:nvPr/>
          </p:nvSpPr>
          <p:spPr>
            <a:xfrm>
              <a:off x="8399983" y="2738634"/>
              <a:ext cx="2885362" cy="28461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TW" altLang="en-US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Noto Sans TC Medium" panose="020B0600000000000000" pitchFamily="34" charset="-128"/>
                  <a:ea typeface="Noto Sans TC Medium" panose="020B0600000000000000" pitchFamily="34" charset="-128"/>
                </a:rPr>
                <a:t>郭志凱</a:t>
              </a:r>
            </a:p>
            <a:p>
              <a:pPr algn="ctr">
                <a:lnSpc>
                  <a:spcPct val="150000"/>
                </a:lnSpc>
              </a:pPr>
              <a:endParaRPr lang="en-US" altLang="zh-TW" sz="1350" b="1" dirty="0">
                <a:solidFill>
                  <a:srgbClr val="D69D36"/>
                </a:solidFill>
                <a:latin typeface="Noto Sans TC Light" panose="020B0300000000000000" pitchFamily="34" charset="-128"/>
                <a:ea typeface="Noto Sans TC Light" panose="020B0300000000000000" pitchFamily="34" charset="-128"/>
              </a:endParaRPr>
            </a:p>
            <a:p>
              <a:pPr algn="ctr">
                <a:lnSpc>
                  <a:spcPct val="150000"/>
                </a:lnSpc>
                <a:spcAft>
                  <a:spcPts val="300"/>
                </a:spcAft>
              </a:pPr>
              <a:r>
                <a:rPr lang="zh-TW" altLang="en-US" sz="1400" dirty="0">
                  <a:solidFill>
                    <a:srgbClr val="262626"/>
                  </a:solidFill>
                  <a:latin typeface="Noto Sans TC Medium" panose="020B0600000000000000" pitchFamily="34" charset="-128"/>
                  <a:ea typeface="Noto Sans TC Medium" panose="020B0600000000000000" pitchFamily="34" charset="-128"/>
                </a:rPr>
                <a:t>負責功能：會員</a:t>
              </a:r>
              <a:r>
                <a:rPr lang="en-US" altLang="zh-TW" sz="1400" dirty="0">
                  <a:solidFill>
                    <a:srgbClr val="262626"/>
                  </a:solidFill>
                  <a:latin typeface="Noto Sans TC Medium" panose="020B0600000000000000" pitchFamily="34" charset="-128"/>
                  <a:ea typeface="Noto Sans TC Medium" panose="020B0600000000000000" pitchFamily="34" charset="-128"/>
                </a:rPr>
                <a:t>&amp;</a:t>
              </a:r>
              <a:r>
                <a:rPr lang="zh-TW" altLang="en-US" sz="1400" dirty="0">
                  <a:solidFill>
                    <a:srgbClr val="262626"/>
                  </a:solidFill>
                  <a:latin typeface="Noto Sans TC Medium" panose="020B0600000000000000" pitchFamily="34" charset="-128"/>
                  <a:ea typeface="Noto Sans TC Medium" panose="020B0600000000000000" pitchFamily="34" charset="-128"/>
                </a:rPr>
                <a:t>金流串接</a:t>
              </a:r>
              <a:endParaRPr lang="en-US" altLang="zh-TW" sz="1400" dirty="0">
                <a:solidFill>
                  <a:srgbClr val="262626"/>
                </a:solidFill>
                <a:latin typeface="Noto Sans TC Medium" panose="020B0600000000000000" pitchFamily="34" charset="-128"/>
                <a:ea typeface="Noto Sans TC Medium" panose="020B0600000000000000" pitchFamily="34" charset="-128"/>
              </a:endParaRPr>
            </a:p>
            <a:p>
              <a:pPr marL="360000" lvl="1" indent="-285750">
                <a:lnSpc>
                  <a:spcPts val="2200"/>
                </a:lnSpc>
                <a:buFont typeface="Wingdings" panose="05000000000000000000" pitchFamily="2" charset="2"/>
                <a:buChar char="n"/>
              </a:pPr>
              <a:r>
                <a:rPr lang="zh-TW" altLang="en-US" sz="1400" b="1" dirty="0">
                  <a:solidFill>
                    <a:srgbClr val="262626"/>
                  </a:solidFill>
                  <a:latin typeface="Noto Sans TC Light" panose="020B0300000000000000" pitchFamily="34" charset="-128"/>
                  <a:ea typeface="Noto Sans TC Light" panose="020B0300000000000000" pitchFamily="34" charset="-128"/>
                </a:rPr>
                <a:t>前台</a:t>
              </a:r>
              <a:r>
                <a:rPr lang="en-US" altLang="zh-TW" sz="1400" b="1" dirty="0">
                  <a:solidFill>
                    <a:srgbClr val="262626"/>
                  </a:solidFill>
                  <a:latin typeface="Noto Sans TC Light" panose="020B0300000000000000" pitchFamily="34" charset="-128"/>
                  <a:ea typeface="Noto Sans TC Light" panose="020B0300000000000000" pitchFamily="34" charset="-128"/>
                </a:rPr>
                <a:t>-</a:t>
              </a:r>
              <a:r>
                <a:rPr lang="zh-TW" altLang="en-US" sz="1400" b="1" dirty="0">
                  <a:solidFill>
                    <a:srgbClr val="262626"/>
                  </a:solidFill>
                  <a:latin typeface="Noto Sans TC Light" panose="020B0300000000000000" pitchFamily="34" charset="-128"/>
                  <a:ea typeface="Noto Sans TC Light" panose="020B0300000000000000" pitchFamily="34" charset="-128"/>
                </a:rPr>
                <a:t>登入、註冊切版</a:t>
              </a:r>
              <a:r>
                <a:rPr lang="en-US" altLang="zh-TW" sz="1400" b="1" dirty="0">
                  <a:solidFill>
                    <a:srgbClr val="262626"/>
                  </a:solidFill>
                  <a:latin typeface="Noto Sans TC Light" panose="020B0300000000000000" pitchFamily="34" charset="-128"/>
                  <a:ea typeface="Noto Sans TC Light" panose="020B0300000000000000" pitchFamily="34" charset="-128"/>
                </a:rPr>
                <a:t>&amp;</a:t>
              </a:r>
              <a:r>
                <a:rPr lang="zh-TW" altLang="en-US" sz="1400" b="1" dirty="0">
                  <a:solidFill>
                    <a:srgbClr val="262626"/>
                  </a:solidFill>
                  <a:latin typeface="Noto Sans TC Light" panose="020B0300000000000000" pitchFamily="34" charset="-128"/>
                  <a:ea typeface="Noto Sans TC Light" panose="020B0300000000000000" pitchFamily="34" charset="-128"/>
                </a:rPr>
                <a:t>功能</a:t>
              </a:r>
              <a:endParaRPr lang="en-US" altLang="zh-TW" sz="1400" b="1" dirty="0">
                <a:solidFill>
                  <a:srgbClr val="262626"/>
                </a:solidFill>
                <a:latin typeface="Noto Sans TC Light" panose="020B0300000000000000" pitchFamily="34" charset="-128"/>
                <a:ea typeface="Noto Sans TC Light" panose="020B0300000000000000" pitchFamily="34" charset="-128"/>
              </a:endParaRPr>
            </a:p>
            <a:p>
              <a:pPr marL="360000" lvl="1" indent="-285750">
                <a:lnSpc>
                  <a:spcPts val="2200"/>
                </a:lnSpc>
                <a:buFont typeface="Wingdings" panose="05000000000000000000" pitchFamily="2" charset="2"/>
                <a:buChar char="n"/>
              </a:pPr>
              <a:r>
                <a:rPr lang="zh-TW" altLang="en-US" sz="1400" b="1" dirty="0">
                  <a:solidFill>
                    <a:srgbClr val="262626"/>
                  </a:solidFill>
                  <a:latin typeface="Noto Sans TC Light" panose="020B0300000000000000" pitchFamily="34" charset="-128"/>
                  <a:ea typeface="Noto Sans TC Light" panose="020B0300000000000000" pitchFamily="34" charset="-128"/>
                </a:rPr>
                <a:t>前台</a:t>
              </a:r>
              <a:r>
                <a:rPr lang="en-US" altLang="zh-TW" sz="1400" b="1" dirty="0">
                  <a:solidFill>
                    <a:srgbClr val="262626"/>
                  </a:solidFill>
                  <a:latin typeface="Noto Sans TC Light" panose="020B0300000000000000" pitchFamily="34" charset="-128"/>
                  <a:ea typeface="Noto Sans TC Light" panose="020B0300000000000000" pitchFamily="34" charset="-128"/>
                </a:rPr>
                <a:t>-</a:t>
              </a:r>
              <a:r>
                <a:rPr lang="zh-TW" altLang="en-US" sz="1400" b="1" dirty="0">
                  <a:solidFill>
                    <a:srgbClr val="262626"/>
                  </a:solidFill>
                  <a:latin typeface="Noto Sans TC Light" panose="020B0300000000000000" pitchFamily="34" charset="-128"/>
                  <a:ea typeface="Noto Sans TC Light" panose="020B0300000000000000" pitchFamily="34" charset="-128"/>
                </a:rPr>
                <a:t>會員中心切版</a:t>
              </a:r>
              <a:r>
                <a:rPr lang="en-US" altLang="zh-TW" sz="1400" b="1" dirty="0">
                  <a:solidFill>
                    <a:srgbClr val="262626"/>
                  </a:solidFill>
                  <a:latin typeface="Noto Sans TC Light" panose="020B0300000000000000" pitchFamily="34" charset="-128"/>
                  <a:ea typeface="Noto Sans TC Light" panose="020B0300000000000000" pitchFamily="34" charset="-128"/>
                </a:rPr>
                <a:t>&amp;</a:t>
              </a:r>
              <a:r>
                <a:rPr lang="zh-TW" altLang="en-US" sz="1400" b="1" dirty="0">
                  <a:solidFill>
                    <a:srgbClr val="262626"/>
                  </a:solidFill>
                  <a:latin typeface="Noto Sans TC Light" panose="020B0300000000000000" pitchFamily="34" charset="-128"/>
                  <a:ea typeface="Noto Sans TC Light" panose="020B0300000000000000" pitchFamily="34" charset="-128"/>
                </a:rPr>
                <a:t>功能</a:t>
              </a:r>
              <a:endParaRPr lang="en-US" altLang="zh-TW" sz="1400" b="1" dirty="0">
                <a:solidFill>
                  <a:srgbClr val="262626"/>
                </a:solidFill>
                <a:latin typeface="Noto Sans TC Light" panose="020B0300000000000000" pitchFamily="34" charset="-128"/>
                <a:ea typeface="Noto Sans TC Light" panose="020B0300000000000000" pitchFamily="34" charset="-128"/>
              </a:endParaRPr>
            </a:p>
            <a:p>
              <a:pPr marL="360000" lvl="1" indent="-285750">
                <a:lnSpc>
                  <a:spcPts val="2200"/>
                </a:lnSpc>
                <a:buFont typeface="Wingdings" panose="05000000000000000000" pitchFamily="2" charset="2"/>
                <a:buChar char="n"/>
              </a:pPr>
              <a:r>
                <a:rPr lang="zh-TW" altLang="en-US" sz="1400" b="1" dirty="0">
                  <a:solidFill>
                    <a:srgbClr val="262626"/>
                  </a:solidFill>
                  <a:latin typeface="Noto Sans TC Light" panose="020B0300000000000000" pitchFamily="34" charset="-128"/>
                  <a:ea typeface="Noto Sans TC Light" panose="020B0300000000000000" pitchFamily="34" charset="-128"/>
                </a:rPr>
                <a:t>前台</a:t>
              </a:r>
              <a:r>
                <a:rPr lang="en-US" altLang="zh-TW" sz="1400" b="1" dirty="0">
                  <a:solidFill>
                    <a:srgbClr val="262626"/>
                  </a:solidFill>
                  <a:latin typeface="Noto Sans TC Light" panose="020B0300000000000000" pitchFamily="34" charset="-128"/>
                  <a:ea typeface="Noto Sans TC Light" panose="020B0300000000000000" pitchFamily="34" charset="-128"/>
                </a:rPr>
                <a:t>-</a:t>
              </a:r>
              <a:r>
                <a:rPr lang="zh-TW" altLang="en-US" sz="1400" b="1" dirty="0">
                  <a:solidFill>
                    <a:srgbClr val="262626"/>
                  </a:solidFill>
                  <a:latin typeface="Noto Sans TC Light" panose="020B0300000000000000" pitchFamily="34" charset="-128"/>
                  <a:ea typeface="Noto Sans TC Light" panose="020B0300000000000000" pitchFamily="34" charset="-128"/>
                </a:rPr>
                <a:t>儲值中心切版</a:t>
              </a:r>
              <a:r>
                <a:rPr lang="en-US" altLang="zh-TW" sz="1400" b="1" dirty="0">
                  <a:solidFill>
                    <a:srgbClr val="262626"/>
                  </a:solidFill>
                  <a:latin typeface="Noto Sans TC Light" panose="020B0300000000000000" pitchFamily="34" charset="-128"/>
                  <a:ea typeface="Noto Sans TC Light" panose="020B0300000000000000" pitchFamily="34" charset="-128"/>
                </a:rPr>
                <a:t>&amp;</a:t>
              </a:r>
              <a:r>
                <a:rPr lang="zh-TW" altLang="en-US" sz="1400" b="1" dirty="0">
                  <a:solidFill>
                    <a:srgbClr val="262626"/>
                  </a:solidFill>
                  <a:latin typeface="Noto Sans TC Light" panose="020B0300000000000000" pitchFamily="34" charset="-128"/>
                  <a:ea typeface="Noto Sans TC Light" panose="020B0300000000000000" pitchFamily="34" charset="-128"/>
                </a:rPr>
                <a:t>功能</a:t>
              </a:r>
              <a:endParaRPr lang="en-US" altLang="zh-TW" sz="1400" b="1" dirty="0">
                <a:solidFill>
                  <a:srgbClr val="262626"/>
                </a:solidFill>
                <a:latin typeface="Noto Sans TC Light" panose="020B0300000000000000" pitchFamily="34" charset="-128"/>
                <a:ea typeface="Noto Sans TC Light" panose="020B0300000000000000" pitchFamily="34" charset="-128"/>
              </a:endParaRPr>
            </a:p>
            <a:p>
              <a:pPr marL="360000" lvl="1" indent="-285750">
                <a:lnSpc>
                  <a:spcPts val="2200"/>
                </a:lnSpc>
                <a:buFont typeface="Wingdings" panose="05000000000000000000" pitchFamily="2" charset="2"/>
                <a:buChar char="n"/>
              </a:pPr>
              <a:r>
                <a:rPr lang="zh-TW" altLang="en-US" sz="1400" b="1" dirty="0">
                  <a:solidFill>
                    <a:srgbClr val="262626"/>
                  </a:solidFill>
                  <a:latin typeface="Noto Sans TC Light" panose="020B0300000000000000" pitchFamily="34" charset="-128"/>
                  <a:ea typeface="Noto Sans TC Light" panose="020B0300000000000000" pitchFamily="34" charset="-128"/>
                </a:rPr>
                <a:t>藍新金流</a:t>
              </a:r>
              <a:r>
                <a:rPr lang="en-US" altLang="zh-TW" sz="1400" b="1" dirty="0">
                  <a:solidFill>
                    <a:srgbClr val="262626"/>
                  </a:solidFill>
                  <a:latin typeface="Noto Sans TC Light" panose="020B0300000000000000" pitchFamily="34" charset="-128"/>
                  <a:ea typeface="Noto Sans TC Light" panose="020B0300000000000000" pitchFamily="34" charset="-128"/>
                </a:rPr>
                <a:t>API</a:t>
              </a:r>
              <a:r>
                <a:rPr lang="zh-TW" altLang="en-US" sz="1400" b="1" dirty="0">
                  <a:solidFill>
                    <a:srgbClr val="262626"/>
                  </a:solidFill>
                  <a:latin typeface="Noto Sans TC Light" panose="020B0300000000000000" pitchFamily="34" charset="-128"/>
                  <a:ea typeface="Noto Sans TC Light" panose="020B0300000000000000" pitchFamily="34" charset="-128"/>
                </a:rPr>
                <a:t>串接</a:t>
              </a:r>
              <a:endParaRPr lang="en-US" altLang="zh-TW" sz="1400" b="1" dirty="0">
                <a:solidFill>
                  <a:srgbClr val="262626"/>
                </a:solidFill>
                <a:latin typeface="Noto Sans TC Light" panose="020B0300000000000000" pitchFamily="34" charset="-128"/>
                <a:ea typeface="Noto Sans TC Light" panose="020B0300000000000000" pitchFamily="34" charset="-128"/>
              </a:endParaRPr>
            </a:p>
            <a:p>
              <a:pPr marL="360000" lvl="1" indent="-285750">
                <a:lnSpc>
                  <a:spcPts val="2200"/>
                </a:lnSpc>
                <a:buFont typeface="Wingdings" panose="05000000000000000000" pitchFamily="2" charset="2"/>
                <a:buChar char="n"/>
              </a:pPr>
              <a:r>
                <a:rPr lang="zh-TW" altLang="en-US" sz="1400" b="1" dirty="0">
                  <a:solidFill>
                    <a:srgbClr val="262626"/>
                  </a:solidFill>
                  <a:latin typeface="Noto Sans TC Light" panose="020B0300000000000000" pitchFamily="34" charset="-128"/>
                  <a:ea typeface="Noto Sans TC Light" panose="020B0300000000000000" pitchFamily="34" charset="-128"/>
                </a:rPr>
                <a:t>後台</a:t>
              </a:r>
              <a:r>
                <a:rPr lang="en-US" altLang="zh-TW" sz="1400" b="1" dirty="0">
                  <a:solidFill>
                    <a:srgbClr val="262626"/>
                  </a:solidFill>
                  <a:latin typeface="Noto Sans TC Light" panose="020B0300000000000000" pitchFamily="34" charset="-128"/>
                  <a:ea typeface="Noto Sans TC Light" panose="020B0300000000000000" pitchFamily="34" charset="-128"/>
                </a:rPr>
                <a:t>-</a:t>
              </a:r>
              <a:r>
                <a:rPr lang="zh-TW" altLang="en-US" sz="1400" b="1" dirty="0">
                  <a:solidFill>
                    <a:srgbClr val="262626"/>
                  </a:solidFill>
                  <a:latin typeface="Noto Sans TC Light" panose="020B0300000000000000" pitchFamily="34" charset="-128"/>
                  <a:ea typeface="Noto Sans TC Light" panose="020B0300000000000000" pitchFamily="34" charset="-128"/>
                </a:rPr>
                <a:t>登入、權限管理</a:t>
              </a:r>
              <a:endParaRPr lang="en-US" altLang="zh-TW" sz="1400" b="1" dirty="0">
                <a:solidFill>
                  <a:srgbClr val="262626"/>
                </a:solidFill>
                <a:latin typeface="Noto Sans TC Light" panose="020B0300000000000000" pitchFamily="34" charset="-128"/>
                <a:ea typeface="Noto Sans TC Light" panose="020B0300000000000000" pitchFamily="34" charset="-128"/>
              </a:endParaRPr>
            </a:p>
            <a:p>
              <a:pPr marL="360000" lvl="1" indent="-285750">
                <a:lnSpc>
                  <a:spcPts val="2200"/>
                </a:lnSpc>
                <a:buFont typeface="Wingdings" panose="05000000000000000000" pitchFamily="2" charset="2"/>
                <a:buChar char="n"/>
              </a:pPr>
              <a:r>
                <a:rPr lang="en-US" altLang="zh-TW" sz="1400" b="1" dirty="0">
                  <a:solidFill>
                    <a:srgbClr val="262626"/>
                  </a:solidFill>
                  <a:latin typeface="Noto Sans TC Light" panose="020B0300000000000000" pitchFamily="34" charset="-128"/>
                  <a:ea typeface="Noto Sans TC Light" panose="020B0300000000000000" pitchFamily="34" charset="-128"/>
                </a:rPr>
                <a:t>Git/GitHub</a:t>
              </a:r>
              <a:r>
                <a:rPr lang="zh-TW" altLang="en-US" sz="1400" b="1" dirty="0">
                  <a:solidFill>
                    <a:srgbClr val="262626"/>
                  </a:solidFill>
                  <a:latin typeface="Noto Sans TC Light" panose="020B0300000000000000" pitchFamily="34" charset="-128"/>
                  <a:ea typeface="Noto Sans TC Light" panose="020B0300000000000000" pitchFamily="34" charset="-128"/>
                </a:rPr>
                <a:t>版本控管</a:t>
              </a:r>
              <a:endParaRPr lang="en-US" altLang="zh-TW" sz="1400" b="1" dirty="0">
                <a:solidFill>
                  <a:srgbClr val="262626"/>
                </a:solidFill>
                <a:latin typeface="Noto Sans TC Light" panose="020B0300000000000000" pitchFamily="34" charset="-128"/>
                <a:ea typeface="Noto Sans TC Light" panose="020B0300000000000000" pitchFamily="34" charset="-128"/>
              </a:endParaRPr>
            </a:p>
          </p:txBody>
        </p:sp>
        <p:pic>
          <p:nvPicPr>
            <p:cNvPr id="54" name="Google Shape;237;p4">
              <a:extLst>
                <a:ext uri="{FF2B5EF4-FFF2-40B4-BE49-F238E27FC236}">
                  <a16:creationId xmlns:a16="http://schemas.microsoft.com/office/drawing/2014/main" id="{27BC1A67-8CA6-45FA-839B-C4CBB76F9C70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 t="7577" b="19179"/>
            <a:stretch/>
          </p:blipFill>
          <p:spPr>
            <a:xfrm>
              <a:off x="9194664" y="1439501"/>
              <a:ext cx="1272989" cy="1261466"/>
            </a:xfrm>
            <a:prstGeom prst="rect">
              <a:avLst/>
            </a:prstGeom>
            <a:noFill/>
            <a:ln w="15875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</p:pic>
      </p:grpSp>
      <p:grpSp>
        <p:nvGrpSpPr>
          <p:cNvPr id="43" name="群組 42">
            <a:extLst>
              <a:ext uri="{FF2B5EF4-FFF2-40B4-BE49-F238E27FC236}">
                <a16:creationId xmlns:a16="http://schemas.microsoft.com/office/drawing/2014/main" id="{10FEC140-872F-49BB-B109-A209AFA380A3}"/>
              </a:ext>
            </a:extLst>
          </p:cNvPr>
          <p:cNvGrpSpPr/>
          <p:nvPr/>
        </p:nvGrpSpPr>
        <p:grpSpPr>
          <a:xfrm>
            <a:off x="4553139" y="821313"/>
            <a:ext cx="3085724" cy="5703805"/>
            <a:chOff x="880536" y="821312"/>
            <a:chExt cx="3085724" cy="5703805"/>
          </a:xfrm>
        </p:grpSpPr>
        <p:grpSp>
          <p:nvGrpSpPr>
            <p:cNvPr id="45" name="群組 44">
              <a:extLst>
                <a:ext uri="{FF2B5EF4-FFF2-40B4-BE49-F238E27FC236}">
                  <a16:creationId xmlns:a16="http://schemas.microsoft.com/office/drawing/2014/main" id="{7121AB8C-06FC-4592-BAB1-1C6081DDDB86}"/>
                </a:ext>
              </a:extLst>
            </p:cNvPr>
            <p:cNvGrpSpPr/>
            <p:nvPr/>
          </p:nvGrpSpPr>
          <p:grpSpPr>
            <a:xfrm>
              <a:off x="880536" y="821312"/>
              <a:ext cx="3085724" cy="5703805"/>
              <a:chOff x="1929765" y="1640889"/>
              <a:chExt cx="2046152" cy="2538024"/>
            </a:xfrm>
          </p:grpSpPr>
          <p:sp>
            <p:nvSpPr>
              <p:cNvPr id="48" name="직사각형 24">
                <a:extLst>
                  <a:ext uri="{FF2B5EF4-FFF2-40B4-BE49-F238E27FC236}">
                    <a16:creationId xmlns:a16="http://schemas.microsoft.com/office/drawing/2014/main" id="{1C7A539C-F02C-4723-8B69-5067E3141BD6}"/>
                  </a:ext>
                </a:extLst>
              </p:cNvPr>
              <p:cNvSpPr/>
              <p:nvPr/>
            </p:nvSpPr>
            <p:spPr>
              <a:xfrm>
                <a:off x="2011919" y="1747653"/>
                <a:ext cx="1963998" cy="2431260"/>
              </a:xfrm>
              <a:prstGeom prst="rect">
                <a:avLst/>
              </a:prstGeom>
              <a:pattFill prst="ltUpDiag">
                <a:fgClr>
                  <a:schemeClr val="tx1">
                    <a:lumMod val="65000"/>
                    <a:lumOff val="35000"/>
                  </a:schemeClr>
                </a:fgClr>
                <a:bgClr>
                  <a:schemeClr val="bg1"/>
                </a:bgClr>
              </a:pattFill>
              <a:ln w="1905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  <a:latin typeface="Noto Sans TC Medium" panose="020B0600000000000000" pitchFamily="34" charset="-128"/>
                </a:endParaRPr>
              </a:p>
            </p:txBody>
          </p:sp>
          <p:sp>
            <p:nvSpPr>
              <p:cNvPr id="49" name="직사각형 25">
                <a:extLst>
                  <a:ext uri="{FF2B5EF4-FFF2-40B4-BE49-F238E27FC236}">
                    <a16:creationId xmlns:a16="http://schemas.microsoft.com/office/drawing/2014/main" id="{B76D73B3-7BBE-4E59-9E9E-86C6923FC197}"/>
                  </a:ext>
                </a:extLst>
              </p:cNvPr>
              <p:cNvSpPr/>
              <p:nvPr/>
            </p:nvSpPr>
            <p:spPr>
              <a:xfrm>
                <a:off x="1929765" y="1640890"/>
                <a:ext cx="1963998" cy="2474616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  <a:latin typeface="Noto Sans TC Medium" panose="020B0600000000000000" pitchFamily="34" charset="-128"/>
                </a:endParaRPr>
              </a:p>
            </p:txBody>
          </p:sp>
          <p:sp>
            <p:nvSpPr>
              <p:cNvPr id="52" name="모서리가 둥근 직사각형 30">
                <a:extLst>
                  <a:ext uri="{FF2B5EF4-FFF2-40B4-BE49-F238E27FC236}">
                    <a16:creationId xmlns:a16="http://schemas.microsoft.com/office/drawing/2014/main" id="{3D90644D-AC83-45ED-99DC-D0D05AB4A9D6}"/>
                  </a:ext>
                </a:extLst>
              </p:cNvPr>
              <p:cNvSpPr/>
              <p:nvPr/>
            </p:nvSpPr>
            <p:spPr>
              <a:xfrm>
                <a:off x="2040957" y="1640890"/>
                <a:ext cx="1852806" cy="217000"/>
              </a:xfrm>
              <a:prstGeom prst="rect">
                <a:avLst/>
              </a:prstGeom>
              <a:solidFill>
                <a:schemeClr val="tx1">
                  <a:alpha val="41000"/>
                </a:schemeClr>
              </a:solidFill>
              <a:ln w="1905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bIns="0" rtlCol="0" anchor="ctr"/>
              <a:lstStyle/>
              <a:p>
                <a:r>
                  <a:rPr lang="en-US" altLang="zh-TW" b="1" dirty="0">
                    <a:solidFill>
                      <a:prstClr val="white"/>
                    </a:solidFill>
                    <a:latin typeface="Noto Sans TC Medium" panose="020B0600000000000000" pitchFamily="34" charset="-128"/>
                    <a:ea typeface="Noto Sans TC Medium" panose="020B0600000000000000" pitchFamily="34" charset="-128"/>
                  </a:rPr>
                  <a:t>	</a:t>
                </a:r>
                <a:r>
                  <a:rPr lang="zh-TW" altLang="en-US" b="1" dirty="0">
                    <a:solidFill>
                      <a:prstClr val="white"/>
                    </a:solidFill>
                    <a:latin typeface="Noto Sans TC Medium" panose="020B0600000000000000" pitchFamily="34" charset="-128"/>
                    <a:ea typeface="Noto Sans TC Medium" panose="020B0600000000000000" pitchFamily="34" charset="-128"/>
                  </a:rPr>
                  <a:t>  組員</a:t>
                </a:r>
                <a:endParaRPr lang="en-US" altLang="ko-KR" b="1" dirty="0">
                  <a:solidFill>
                    <a:prstClr val="white"/>
                  </a:solidFill>
                  <a:latin typeface="Noto Sans TC Medium" panose="020B0600000000000000" pitchFamily="34" charset="-128"/>
                  <a:ea typeface="Noto Sans TC Medium" panose="020B0600000000000000" pitchFamily="34" charset="-128"/>
                </a:endParaRPr>
              </a:p>
            </p:txBody>
          </p:sp>
          <p:sp>
            <p:nvSpPr>
              <p:cNvPr id="53" name="모서리가 둥근 직사각형 30">
                <a:extLst>
                  <a:ext uri="{FF2B5EF4-FFF2-40B4-BE49-F238E27FC236}">
                    <a16:creationId xmlns:a16="http://schemas.microsoft.com/office/drawing/2014/main" id="{CD8EF867-A2C7-4079-871F-7808DB881779}"/>
                  </a:ext>
                </a:extLst>
              </p:cNvPr>
              <p:cNvSpPr/>
              <p:nvPr/>
            </p:nvSpPr>
            <p:spPr>
              <a:xfrm>
                <a:off x="1932957" y="1640889"/>
                <a:ext cx="111192" cy="217000"/>
              </a:xfrm>
              <a:prstGeom prst="rect">
                <a:avLst/>
              </a:prstGeom>
              <a:solidFill>
                <a:srgbClr val="FF7C80"/>
              </a:solidFill>
              <a:ln w="1905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bIns="0" rtlCol="0" anchor="ctr"/>
              <a:lstStyle/>
              <a:p>
                <a:pPr algn="ctr" latinLnBrk="0">
                  <a:defRPr/>
                </a:pPr>
                <a:endParaRPr lang="en-US" altLang="ko-KR" sz="1600" b="1" kern="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Noto Sans TC Medium" panose="020B0600000000000000" pitchFamily="34" charset="-128"/>
                  <a:ea typeface="Noto Sans TC Medium" panose="020B0600000000000000" pitchFamily="34" charset="-128"/>
                </a:endParaRPr>
              </a:p>
            </p:txBody>
          </p:sp>
        </p:grpSp>
        <p:sp>
          <p:nvSpPr>
            <p:cNvPr id="47" name="직사각형 26">
              <a:extLst>
                <a:ext uri="{FF2B5EF4-FFF2-40B4-BE49-F238E27FC236}">
                  <a16:creationId xmlns:a16="http://schemas.microsoft.com/office/drawing/2014/main" id="{314AD483-CDF7-4F8C-902B-E47AD907D1D1}"/>
                </a:ext>
              </a:extLst>
            </p:cNvPr>
            <p:cNvSpPr/>
            <p:nvPr/>
          </p:nvSpPr>
          <p:spPr>
            <a:xfrm>
              <a:off x="916907" y="2688620"/>
              <a:ext cx="2885362" cy="256403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TW" altLang="en-US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Noto Sans TC Medium" panose="020B0600000000000000" pitchFamily="34" charset="-128"/>
                  <a:ea typeface="Noto Sans TC Medium" panose="020B0600000000000000" pitchFamily="34" charset="-128"/>
                </a:rPr>
                <a:t>林子評</a:t>
              </a:r>
            </a:p>
            <a:p>
              <a:pPr algn="ctr">
                <a:lnSpc>
                  <a:spcPct val="150000"/>
                </a:lnSpc>
              </a:pPr>
              <a:endParaRPr lang="en-US" altLang="zh-TW" sz="1350" b="1" dirty="0">
                <a:solidFill>
                  <a:srgbClr val="D69D36"/>
                </a:solidFill>
                <a:latin typeface="Noto Sans TC Light" panose="020B0300000000000000" pitchFamily="34" charset="-128"/>
                <a:ea typeface="Noto Sans TC Light" panose="020B0300000000000000" pitchFamily="34" charset="-128"/>
              </a:endParaRPr>
            </a:p>
            <a:p>
              <a:pPr algn="ctr">
                <a:lnSpc>
                  <a:spcPct val="150000"/>
                </a:lnSpc>
                <a:spcAft>
                  <a:spcPts val="300"/>
                </a:spcAft>
              </a:pPr>
              <a:r>
                <a:rPr lang="zh-TW" altLang="en-US" sz="1400" dirty="0">
                  <a:solidFill>
                    <a:srgbClr val="262626"/>
                  </a:solidFill>
                  <a:latin typeface="Noto Sans TC Medium" panose="020B0600000000000000" pitchFamily="34" charset="-128"/>
                  <a:ea typeface="Noto Sans TC Medium" panose="020B0600000000000000" pitchFamily="34" charset="-128"/>
                </a:rPr>
                <a:t>負責功能：客服中心與最新消息</a:t>
              </a:r>
              <a:endParaRPr lang="en-US" altLang="zh-TW" sz="1400" dirty="0">
                <a:solidFill>
                  <a:srgbClr val="262626"/>
                </a:solidFill>
                <a:latin typeface="Noto Sans TC Medium" panose="020B0600000000000000" pitchFamily="34" charset="-128"/>
                <a:ea typeface="Noto Sans TC Medium" panose="020B0600000000000000" pitchFamily="34" charset="-128"/>
              </a:endParaRPr>
            </a:p>
            <a:p>
              <a:pPr marL="360000" lvl="1" indent="-285750">
                <a:lnSpc>
                  <a:spcPts val="2200"/>
                </a:lnSpc>
                <a:buFont typeface="Wingdings" panose="05000000000000000000" pitchFamily="2" charset="2"/>
                <a:buChar char="n"/>
              </a:pPr>
              <a:r>
                <a:rPr lang="zh-TW" altLang="en-US" sz="1400" b="1" dirty="0">
                  <a:solidFill>
                    <a:srgbClr val="262626"/>
                  </a:solidFill>
                  <a:latin typeface="Noto Sans TC Light" panose="020B0300000000000000" pitchFamily="34" charset="-128"/>
                  <a:ea typeface="Noto Sans TC Light" panose="020B0300000000000000" pitchFamily="34" charset="-128"/>
                </a:rPr>
                <a:t>前台</a:t>
              </a:r>
              <a:r>
                <a:rPr lang="en-US" altLang="zh-TW" sz="1400" b="1" dirty="0">
                  <a:solidFill>
                    <a:srgbClr val="262626"/>
                  </a:solidFill>
                  <a:latin typeface="Noto Sans TC Light" panose="020B0300000000000000" pitchFamily="34" charset="-128"/>
                  <a:ea typeface="Noto Sans TC Light" panose="020B0300000000000000" pitchFamily="34" charset="-128"/>
                </a:rPr>
                <a:t>-</a:t>
              </a:r>
              <a:r>
                <a:rPr lang="zh-TW" altLang="en-US" sz="1400" b="1" dirty="0">
                  <a:solidFill>
                    <a:srgbClr val="262626"/>
                  </a:solidFill>
                  <a:latin typeface="Noto Sans TC Light" panose="020B0300000000000000" pitchFamily="34" charset="-128"/>
                  <a:ea typeface="Noto Sans TC Light" panose="020B0300000000000000" pitchFamily="34" charset="-128"/>
                </a:rPr>
                <a:t>客服中心切版</a:t>
              </a:r>
              <a:r>
                <a:rPr lang="en-US" altLang="zh-TW" sz="1400" b="1" dirty="0">
                  <a:solidFill>
                    <a:srgbClr val="262626"/>
                  </a:solidFill>
                  <a:latin typeface="Noto Sans TC Light" panose="020B0300000000000000" pitchFamily="34" charset="-128"/>
                  <a:ea typeface="Noto Sans TC Light" panose="020B0300000000000000" pitchFamily="34" charset="-128"/>
                </a:rPr>
                <a:t>&amp;</a:t>
              </a:r>
              <a:r>
                <a:rPr lang="zh-TW" altLang="en-US" sz="1400" b="1" dirty="0">
                  <a:solidFill>
                    <a:srgbClr val="262626"/>
                  </a:solidFill>
                  <a:latin typeface="Noto Sans TC Light" panose="020B0300000000000000" pitchFamily="34" charset="-128"/>
                  <a:ea typeface="Noto Sans TC Light" panose="020B0300000000000000" pitchFamily="34" charset="-128"/>
                </a:rPr>
                <a:t>功能</a:t>
              </a:r>
            </a:p>
            <a:p>
              <a:pPr marL="360000" lvl="1" indent="-285750">
                <a:lnSpc>
                  <a:spcPts val="2200"/>
                </a:lnSpc>
                <a:buFont typeface="Wingdings" panose="05000000000000000000" pitchFamily="2" charset="2"/>
                <a:buChar char="n"/>
              </a:pPr>
              <a:r>
                <a:rPr lang="zh-TW" altLang="en-US" sz="1400" b="1" dirty="0">
                  <a:solidFill>
                    <a:srgbClr val="262626"/>
                  </a:solidFill>
                  <a:latin typeface="Noto Sans TC Light" panose="020B0300000000000000" pitchFamily="34" charset="-128"/>
                  <a:ea typeface="Noto Sans TC Light" panose="020B0300000000000000" pitchFamily="34" charset="-128"/>
                </a:rPr>
                <a:t>前台</a:t>
              </a:r>
              <a:r>
                <a:rPr lang="en-US" altLang="zh-TW" sz="1400" b="1" dirty="0">
                  <a:solidFill>
                    <a:srgbClr val="262626"/>
                  </a:solidFill>
                  <a:latin typeface="Noto Sans TC Light" panose="020B0300000000000000" pitchFamily="34" charset="-128"/>
                  <a:ea typeface="Noto Sans TC Light" panose="020B0300000000000000" pitchFamily="34" charset="-128"/>
                </a:rPr>
                <a:t>-</a:t>
              </a:r>
              <a:r>
                <a:rPr lang="zh-TW" altLang="en-US" sz="1400" b="1" dirty="0">
                  <a:solidFill>
                    <a:srgbClr val="262626"/>
                  </a:solidFill>
                  <a:latin typeface="Noto Sans TC Light" panose="020B0300000000000000" pitchFamily="34" charset="-128"/>
                  <a:ea typeface="Noto Sans TC Light" panose="020B0300000000000000" pitchFamily="34" charset="-128"/>
                </a:rPr>
                <a:t>最新消息切版</a:t>
              </a:r>
              <a:r>
                <a:rPr lang="en-US" altLang="zh-TW" sz="1400" b="1" dirty="0">
                  <a:solidFill>
                    <a:srgbClr val="262626"/>
                  </a:solidFill>
                  <a:latin typeface="Noto Sans TC Light" panose="020B0300000000000000" pitchFamily="34" charset="-128"/>
                  <a:ea typeface="Noto Sans TC Light" panose="020B0300000000000000" pitchFamily="34" charset="-128"/>
                </a:rPr>
                <a:t>&amp;</a:t>
              </a:r>
              <a:r>
                <a:rPr lang="zh-TW" altLang="en-US" sz="1400" b="1" dirty="0">
                  <a:solidFill>
                    <a:srgbClr val="262626"/>
                  </a:solidFill>
                  <a:latin typeface="Noto Sans TC Light" panose="020B0300000000000000" pitchFamily="34" charset="-128"/>
                  <a:ea typeface="Noto Sans TC Light" panose="020B0300000000000000" pitchFamily="34" charset="-128"/>
                </a:rPr>
                <a:t>功能</a:t>
              </a:r>
            </a:p>
            <a:p>
              <a:pPr marL="360000" lvl="1" indent="-285750">
                <a:lnSpc>
                  <a:spcPts val="2200"/>
                </a:lnSpc>
                <a:buFont typeface="Wingdings" panose="05000000000000000000" pitchFamily="2" charset="2"/>
                <a:buChar char="n"/>
              </a:pPr>
              <a:r>
                <a:rPr lang="zh-TW" altLang="en-US" sz="1400" b="1" dirty="0">
                  <a:solidFill>
                    <a:srgbClr val="262626"/>
                  </a:solidFill>
                  <a:latin typeface="Noto Sans TC Light" panose="020B0300000000000000" pitchFamily="34" charset="-128"/>
                  <a:ea typeface="Noto Sans TC Light" panose="020B0300000000000000" pitchFamily="34" charset="-128"/>
                </a:rPr>
                <a:t>前台</a:t>
              </a:r>
              <a:r>
                <a:rPr lang="en-US" altLang="zh-TW" sz="1400" b="1" dirty="0">
                  <a:solidFill>
                    <a:srgbClr val="262626"/>
                  </a:solidFill>
                  <a:latin typeface="Noto Sans TC Light" panose="020B0300000000000000" pitchFamily="34" charset="-128"/>
                  <a:ea typeface="Noto Sans TC Light" panose="020B0300000000000000" pitchFamily="34" charset="-128"/>
                </a:rPr>
                <a:t>-</a:t>
              </a:r>
              <a:r>
                <a:rPr lang="zh-TW" altLang="en-US" sz="1400" b="1" dirty="0">
                  <a:solidFill>
                    <a:srgbClr val="262626"/>
                  </a:solidFill>
                  <a:latin typeface="Noto Sans TC Light" panose="020B0300000000000000" pitchFamily="34" charset="-128"/>
                  <a:ea typeface="Noto Sans TC Light" panose="020B0300000000000000" pitchFamily="34" charset="-128"/>
                </a:rPr>
                <a:t>回報單紀錄切版</a:t>
              </a:r>
              <a:r>
                <a:rPr lang="en-US" altLang="zh-TW" sz="1400" b="1" dirty="0">
                  <a:solidFill>
                    <a:srgbClr val="262626"/>
                  </a:solidFill>
                  <a:latin typeface="Noto Sans TC Light" panose="020B0300000000000000" pitchFamily="34" charset="-128"/>
                  <a:ea typeface="Noto Sans TC Light" panose="020B0300000000000000" pitchFamily="34" charset="-128"/>
                </a:rPr>
                <a:t>&amp;</a:t>
              </a:r>
              <a:r>
                <a:rPr lang="zh-TW" altLang="en-US" sz="1400" b="1" dirty="0">
                  <a:solidFill>
                    <a:srgbClr val="262626"/>
                  </a:solidFill>
                  <a:latin typeface="Noto Sans TC Light" panose="020B0300000000000000" pitchFamily="34" charset="-128"/>
                  <a:ea typeface="Noto Sans TC Light" panose="020B0300000000000000" pitchFamily="34" charset="-128"/>
                </a:rPr>
                <a:t>功能</a:t>
              </a:r>
            </a:p>
            <a:p>
              <a:pPr marL="360000" lvl="1" indent="-285750">
                <a:lnSpc>
                  <a:spcPts val="2200"/>
                </a:lnSpc>
                <a:buFont typeface="Wingdings" panose="05000000000000000000" pitchFamily="2" charset="2"/>
                <a:buChar char="n"/>
              </a:pPr>
              <a:r>
                <a:rPr lang="zh-TW" altLang="en-US" sz="1400" b="1" dirty="0">
                  <a:solidFill>
                    <a:srgbClr val="262626"/>
                  </a:solidFill>
                  <a:latin typeface="Noto Sans TC Light" panose="020B0300000000000000" pitchFamily="34" charset="-128"/>
                  <a:ea typeface="Noto Sans TC Light" panose="020B0300000000000000" pitchFamily="34" charset="-128"/>
                </a:rPr>
                <a:t>前台</a:t>
              </a:r>
              <a:r>
                <a:rPr lang="en-US" altLang="zh-TW" sz="1400" b="1" dirty="0">
                  <a:solidFill>
                    <a:srgbClr val="262626"/>
                  </a:solidFill>
                  <a:latin typeface="Noto Sans TC Light" panose="020B0300000000000000" pitchFamily="34" charset="-128"/>
                  <a:ea typeface="Noto Sans TC Light" panose="020B0300000000000000" pitchFamily="34" charset="-128"/>
                </a:rPr>
                <a:t>-</a:t>
              </a:r>
              <a:r>
                <a:rPr lang="zh-TW" altLang="en-US" sz="1400" b="1" dirty="0">
                  <a:solidFill>
                    <a:srgbClr val="262626"/>
                  </a:solidFill>
                  <a:latin typeface="Noto Sans TC Light" panose="020B0300000000000000" pitchFamily="34" charset="-128"/>
                  <a:ea typeface="Noto Sans TC Light" panose="020B0300000000000000" pitchFamily="34" charset="-128"/>
                </a:rPr>
                <a:t>問題回報單設計</a:t>
              </a:r>
              <a:endParaRPr lang="en-US" altLang="zh-TW" sz="1400" b="1" dirty="0">
                <a:solidFill>
                  <a:srgbClr val="262626"/>
                </a:solidFill>
                <a:latin typeface="Noto Sans TC Light" panose="020B0300000000000000" pitchFamily="34" charset="-128"/>
                <a:ea typeface="Noto Sans TC Light" panose="020B0300000000000000" pitchFamily="34" charset="-128"/>
              </a:endParaRPr>
            </a:p>
            <a:p>
              <a:pPr marL="360000" lvl="1" indent="-285750">
                <a:lnSpc>
                  <a:spcPts val="2200"/>
                </a:lnSpc>
                <a:buFont typeface="Wingdings" panose="05000000000000000000" pitchFamily="2" charset="2"/>
                <a:buChar char="n"/>
              </a:pPr>
              <a:r>
                <a:rPr lang="en-US" altLang="zh-TW" sz="1400" b="1" dirty="0">
                  <a:solidFill>
                    <a:srgbClr val="262626"/>
                  </a:solidFill>
                  <a:latin typeface="Noto Sans TC Light" panose="020B0300000000000000" pitchFamily="34" charset="-128"/>
                  <a:ea typeface="Noto Sans TC Light" panose="020B0300000000000000" pitchFamily="34" charset="-128"/>
                </a:rPr>
                <a:t>Git/GitHub</a:t>
              </a:r>
              <a:r>
                <a:rPr lang="zh-TW" altLang="en-US" sz="1400" b="1" dirty="0">
                  <a:solidFill>
                    <a:srgbClr val="262626"/>
                  </a:solidFill>
                  <a:latin typeface="Noto Sans TC Light" panose="020B0300000000000000" pitchFamily="34" charset="-128"/>
                  <a:ea typeface="Noto Sans TC Light" panose="020B0300000000000000" pitchFamily="34" charset="-128"/>
                </a:rPr>
                <a:t>版本控管</a:t>
              </a:r>
            </a:p>
          </p:txBody>
        </p:sp>
      </p:grpSp>
      <p:pic>
        <p:nvPicPr>
          <p:cNvPr id="44" name="圖片 43">
            <a:extLst>
              <a:ext uri="{FF2B5EF4-FFF2-40B4-BE49-F238E27FC236}">
                <a16:creationId xmlns:a16="http://schemas.microsoft.com/office/drawing/2014/main" id="{E21F82F2-6FA8-4758-A658-887521832FE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47" r="12887"/>
          <a:stretch/>
        </p:blipFill>
        <p:spPr>
          <a:xfrm>
            <a:off x="5412881" y="1407974"/>
            <a:ext cx="1238620" cy="1300382"/>
          </a:xfrm>
          <a:prstGeom prst="rect">
            <a:avLst/>
          </a:prstGeom>
        </p:spPr>
      </p:pic>
      <p:grpSp>
        <p:nvGrpSpPr>
          <p:cNvPr id="55" name="群組 54">
            <a:extLst>
              <a:ext uri="{FF2B5EF4-FFF2-40B4-BE49-F238E27FC236}">
                <a16:creationId xmlns:a16="http://schemas.microsoft.com/office/drawing/2014/main" id="{82E29167-B162-49F6-BBF2-88DB53DA52DB}"/>
              </a:ext>
            </a:extLst>
          </p:cNvPr>
          <p:cNvGrpSpPr/>
          <p:nvPr/>
        </p:nvGrpSpPr>
        <p:grpSpPr>
          <a:xfrm>
            <a:off x="8326973" y="821313"/>
            <a:ext cx="3085724" cy="5703805"/>
            <a:chOff x="880536" y="821312"/>
            <a:chExt cx="3085724" cy="5703805"/>
          </a:xfrm>
        </p:grpSpPr>
        <p:grpSp>
          <p:nvGrpSpPr>
            <p:cNvPr id="56" name="群組 55">
              <a:extLst>
                <a:ext uri="{FF2B5EF4-FFF2-40B4-BE49-F238E27FC236}">
                  <a16:creationId xmlns:a16="http://schemas.microsoft.com/office/drawing/2014/main" id="{9C618235-F636-4501-8A20-C0EA21D2A604}"/>
                </a:ext>
              </a:extLst>
            </p:cNvPr>
            <p:cNvGrpSpPr/>
            <p:nvPr/>
          </p:nvGrpSpPr>
          <p:grpSpPr>
            <a:xfrm>
              <a:off x="880536" y="821312"/>
              <a:ext cx="3085724" cy="5703805"/>
              <a:chOff x="1929765" y="1640889"/>
              <a:chExt cx="2046152" cy="2538024"/>
            </a:xfrm>
          </p:grpSpPr>
          <p:sp>
            <p:nvSpPr>
              <p:cNvPr id="59" name="직사각형 24">
                <a:extLst>
                  <a:ext uri="{FF2B5EF4-FFF2-40B4-BE49-F238E27FC236}">
                    <a16:creationId xmlns:a16="http://schemas.microsoft.com/office/drawing/2014/main" id="{E230F4C9-6542-45FD-859A-6BFD472144CA}"/>
                  </a:ext>
                </a:extLst>
              </p:cNvPr>
              <p:cNvSpPr/>
              <p:nvPr/>
            </p:nvSpPr>
            <p:spPr>
              <a:xfrm>
                <a:off x="2011919" y="1747653"/>
                <a:ext cx="1963998" cy="2431260"/>
              </a:xfrm>
              <a:prstGeom prst="rect">
                <a:avLst/>
              </a:prstGeom>
              <a:pattFill prst="ltUpDiag">
                <a:fgClr>
                  <a:schemeClr val="tx1">
                    <a:lumMod val="65000"/>
                    <a:lumOff val="35000"/>
                  </a:schemeClr>
                </a:fgClr>
                <a:bgClr>
                  <a:schemeClr val="bg1"/>
                </a:bgClr>
              </a:pattFill>
              <a:ln w="1905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  <a:latin typeface="Noto Sans TC Medium" panose="020B0600000000000000" pitchFamily="34" charset="-128"/>
                </a:endParaRPr>
              </a:p>
            </p:txBody>
          </p:sp>
          <p:sp>
            <p:nvSpPr>
              <p:cNvPr id="60" name="직사각형 25">
                <a:extLst>
                  <a:ext uri="{FF2B5EF4-FFF2-40B4-BE49-F238E27FC236}">
                    <a16:creationId xmlns:a16="http://schemas.microsoft.com/office/drawing/2014/main" id="{38192DD2-C9F6-43D4-BA2D-D83D943E1BC8}"/>
                  </a:ext>
                </a:extLst>
              </p:cNvPr>
              <p:cNvSpPr/>
              <p:nvPr/>
            </p:nvSpPr>
            <p:spPr>
              <a:xfrm>
                <a:off x="1929765" y="1640890"/>
                <a:ext cx="1963998" cy="2474616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  <a:latin typeface="Noto Sans TC Medium" panose="020B0600000000000000" pitchFamily="34" charset="-128"/>
                </a:endParaRPr>
              </a:p>
            </p:txBody>
          </p:sp>
          <p:sp>
            <p:nvSpPr>
              <p:cNvPr id="61" name="모서리가 둥근 직사각형 30">
                <a:extLst>
                  <a:ext uri="{FF2B5EF4-FFF2-40B4-BE49-F238E27FC236}">
                    <a16:creationId xmlns:a16="http://schemas.microsoft.com/office/drawing/2014/main" id="{CB9FC684-97E4-40A8-BE02-BAA076809536}"/>
                  </a:ext>
                </a:extLst>
              </p:cNvPr>
              <p:cNvSpPr/>
              <p:nvPr/>
            </p:nvSpPr>
            <p:spPr>
              <a:xfrm>
                <a:off x="2040957" y="1640890"/>
                <a:ext cx="1852806" cy="217000"/>
              </a:xfrm>
              <a:prstGeom prst="rect">
                <a:avLst/>
              </a:prstGeom>
              <a:solidFill>
                <a:schemeClr val="tx1">
                  <a:alpha val="41000"/>
                </a:schemeClr>
              </a:solidFill>
              <a:ln w="1905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bIns="0" rtlCol="0" anchor="ctr"/>
              <a:lstStyle/>
              <a:p>
                <a:r>
                  <a:rPr lang="en-US" altLang="zh-TW" b="1" dirty="0">
                    <a:solidFill>
                      <a:prstClr val="white"/>
                    </a:solidFill>
                    <a:latin typeface="Noto Sans TC Medium" panose="020B0600000000000000" pitchFamily="34" charset="-128"/>
                    <a:ea typeface="Noto Sans TC Medium" panose="020B0600000000000000" pitchFamily="34" charset="-128"/>
                  </a:rPr>
                  <a:t>	</a:t>
                </a:r>
                <a:r>
                  <a:rPr lang="zh-TW" altLang="en-US" b="1" dirty="0">
                    <a:solidFill>
                      <a:prstClr val="white"/>
                    </a:solidFill>
                    <a:latin typeface="Noto Sans TC Medium" panose="020B0600000000000000" pitchFamily="34" charset="-128"/>
                    <a:ea typeface="Noto Sans TC Medium" panose="020B0600000000000000" pitchFamily="34" charset="-128"/>
                  </a:rPr>
                  <a:t>  組員</a:t>
                </a:r>
                <a:endParaRPr lang="en-US" altLang="ko-KR" b="1" dirty="0">
                  <a:solidFill>
                    <a:prstClr val="white"/>
                  </a:solidFill>
                  <a:latin typeface="Noto Sans TC Medium" panose="020B0600000000000000" pitchFamily="34" charset="-128"/>
                  <a:ea typeface="Noto Sans TC Medium" panose="020B0600000000000000" pitchFamily="34" charset="-128"/>
                </a:endParaRPr>
              </a:p>
            </p:txBody>
          </p:sp>
          <p:sp>
            <p:nvSpPr>
              <p:cNvPr id="62" name="모서리가 둥근 직사각형 30">
                <a:extLst>
                  <a:ext uri="{FF2B5EF4-FFF2-40B4-BE49-F238E27FC236}">
                    <a16:creationId xmlns:a16="http://schemas.microsoft.com/office/drawing/2014/main" id="{353B990C-FA01-4B2D-8BE5-0CE98095954C}"/>
                  </a:ext>
                </a:extLst>
              </p:cNvPr>
              <p:cNvSpPr/>
              <p:nvPr/>
            </p:nvSpPr>
            <p:spPr>
              <a:xfrm>
                <a:off x="1932957" y="1640889"/>
                <a:ext cx="111192" cy="217000"/>
              </a:xfrm>
              <a:prstGeom prst="rect">
                <a:avLst/>
              </a:prstGeom>
              <a:solidFill>
                <a:srgbClr val="FF7C80"/>
              </a:solidFill>
              <a:ln w="1905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bIns="0" rtlCol="0" anchor="ctr"/>
              <a:lstStyle/>
              <a:p>
                <a:pPr algn="ctr" latinLnBrk="0">
                  <a:defRPr/>
                </a:pPr>
                <a:endParaRPr lang="en-US" altLang="ko-KR" sz="1600" b="1" kern="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Noto Sans TC Medium" panose="020B0600000000000000" pitchFamily="34" charset="-128"/>
                  <a:ea typeface="Noto Sans TC Medium" panose="020B0600000000000000" pitchFamily="34" charset="-128"/>
                </a:endParaRPr>
              </a:p>
            </p:txBody>
          </p:sp>
        </p:grpSp>
        <p:sp>
          <p:nvSpPr>
            <p:cNvPr id="58" name="직사각형 26">
              <a:extLst>
                <a:ext uri="{FF2B5EF4-FFF2-40B4-BE49-F238E27FC236}">
                  <a16:creationId xmlns:a16="http://schemas.microsoft.com/office/drawing/2014/main" id="{6677256E-1956-4E2D-BC4E-C3989E424FB1}"/>
                </a:ext>
              </a:extLst>
            </p:cNvPr>
            <p:cNvSpPr/>
            <p:nvPr/>
          </p:nvSpPr>
          <p:spPr>
            <a:xfrm>
              <a:off x="916906" y="2688620"/>
              <a:ext cx="2925459" cy="369254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TW" altLang="en-US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Noto Sans TC Medium" panose="020B0600000000000000" pitchFamily="34" charset="-128"/>
                  <a:ea typeface="Noto Sans TC Medium" panose="020B0600000000000000" pitchFamily="34" charset="-128"/>
                </a:rPr>
                <a:t>張晉揚</a:t>
              </a:r>
            </a:p>
            <a:p>
              <a:pPr algn="ctr">
                <a:lnSpc>
                  <a:spcPct val="150000"/>
                </a:lnSpc>
              </a:pPr>
              <a:r>
                <a:rPr lang="zh-TW" altLang="en-US" sz="1350" b="1" dirty="0">
                  <a:solidFill>
                    <a:srgbClr val="D69D36"/>
                  </a:solidFill>
                  <a:latin typeface="Noto Sans TC Light" panose="020B0300000000000000" pitchFamily="34" charset="-128"/>
                  <a:ea typeface="Noto Sans TC Light" panose="020B0300000000000000" pitchFamily="34" charset="-128"/>
                </a:rPr>
                <a:t>技術指導、專案功能規劃</a:t>
              </a:r>
              <a:endParaRPr lang="en-US" altLang="zh-TW" sz="1350" b="1" dirty="0">
                <a:solidFill>
                  <a:srgbClr val="D69D36"/>
                </a:solidFill>
                <a:latin typeface="Noto Sans TC Light" panose="020B0300000000000000" pitchFamily="34" charset="-128"/>
                <a:ea typeface="Noto Sans TC Light" panose="020B0300000000000000" pitchFamily="34" charset="-128"/>
              </a:endParaRPr>
            </a:p>
            <a:p>
              <a:pPr algn="ctr">
                <a:lnSpc>
                  <a:spcPct val="150000"/>
                </a:lnSpc>
                <a:spcAft>
                  <a:spcPts val="300"/>
                </a:spcAft>
              </a:pPr>
              <a:r>
                <a:rPr lang="zh-TW" altLang="en-US" sz="1400" dirty="0">
                  <a:solidFill>
                    <a:srgbClr val="262626"/>
                  </a:solidFill>
                  <a:latin typeface="Noto Sans TC Medium" panose="020B0600000000000000" pitchFamily="34" charset="-128"/>
                  <a:ea typeface="Noto Sans TC Medium" panose="020B0600000000000000" pitchFamily="34" charset="-128"/>
                </a:rPr>
                <a:t>負責功能：後台</a:t>
              </a:r>
              <a:r>
                <a:rPr lang="en-US" altLang="zh-TW" sz="1400" dirty="0">
                  <a:solidFill>
                    <a:srgbClr val="262626"/>
                  </a:solidFill>
                  <a:latin typeface="Noto Sans TC Medium" panose="020B0600000000000000" pitchFamily="34" charset="-128"/>
                  <a:ea typeface="Noto Sans TC Medium" panose="020B0600000000000000" pitchFamily="34" charset="-128"/>
                </a:rPr>
                <a:t>&amp;</a:t>
              </a:r>
              <a:r>
                <a:rPr lang="zh-TW" altLang="en-US" sz="1400" dirty="0">
                  <a:solidFill>
                    <a:srgbClr val="262626"/>
                  </a:solidFill>
                  <a:latin typeface="Noto Sans TC Medium" panose="020B0600000000000000" pitchFamily="34" charset="-128"/>
                  <a:ea typeface="Noto Sans TC Medium" panose="020B0600000000000000" pitchFamily="34" charset="-128"/>
                </a:rPr>
                <a:t>抽獎邏輯</a:t>
              </a:r>
              <a:endParaRPr lang="en-US" altLang="zh-TW" sz="1400" dirty="0">
                <a:solidFill>
                  <a:srgbClr val="262626"/>
                </a:solidFill>
                <a:latin typeface="Noto Sans TC Medium" panose="020B0600000000000000" pitchFamily="34" charset="-128"/>
                <a:ea typeface="Noto Sans TC Medium" panose="020B0600000000000000" pitchFamily="34" charset="-128"/>
              </a:endParaRPr>
            </a:p>
            <a:p>
              <a:pPr marL="360000" lvl="1" indent="-285750">
                <a:lnSpc>
                  <a:spcPts val="2200"/>
                </a:lnSpc>
                <a:buFont typeface="Wingdings" panose="05000000000000000000" pitchFamily="2" charset="2"/>
                <a:buChar char="n"/>
              </a:pPr>
              <a:r>
                <a:rPr lang="zh-TW" altLang="en-US" sz="1400" b="1" dirty="0">
                  <a:solidFill>
                    <a:srgbClr val="262626"/>
                  </a:solidFill>
                  <a:latin typeface="Noto Sans TC Light" panose="020B0300000000000000" pitchFamily="34" charset="-128"/>
                  <a:ea typeface="Noto Sans TC Light" panose="020B0300000000000000" pitchFamily="34" charset="-128"/>
                </a:rPr>
                <a:t>主題構思</a:t>
              </a:r>
              <a:endParaRPr lang="en-US" altLang="zh-TW" sz="1400" b="1" dirty="0">
                <a:solidFill>
                  <a:srgbClr val="262626"/>
                </a:solidFill>
                <a:latin typeface="Noto Sans TC Light" panose="020B0300000000000000" pitchFamily="34" charset="-128"/>
                <a:ea typeface="Noto Sans TC Light" panose="020B0300000000000000" pitchFamily="34" charset="-128"/>
              </a:endParaRPr>
            </a:p>
            <a:p>
              <a:pPr marL="360000" lvl="1" indent="-285750">
                <a:lnSpc>
                  <a:spcPts val="2200"/>
                </a:lnSpc>
                <a:buFont typeface="Wingdings" panose="05000000000000000000" pitchFamily="2" charset="2"/>
                <a:buChar char="n"/>
              </a:pPr>
              <a:r>
                <a:rPr lang="zh-TW" altLang="en-US" sz="1400" b="1" dirty="0">
                  <a:solidFill>
                    <a:srgbClr val="262626"/>
                  </a:solidFill>
                  <a:latin typeface="Noto Sans TC Light" panose="020B0300000000000000" pitchFamily="34" charset="-128"/>
                  <a:ea typeface="Noto Sans TC Light" panose="020B0300000000000000" pitchFamily="34" charset="-128"/>
                </a:rPr>
                <a:t>後台面板切版與功能統整</a:t>
              </a:r>
              <a:endParaRPr lang="en-US" altLang="zh-TW" sz="1400" b="1" dirty="0">
                <a:solidFill>
                  <a:srgbClr val="262626"/>
                </a:solidFill>
                <a:latin typeface="Noto Sans TC Light" panose="020B0300000000000000" pitchFamily="34" charset="-128"/>
                <a:ea typeface="Noto Sans TC Light" panose="020B0300000000000000" pitchFamily="34" charset="-128"/>
              </a:endParaRPr>
            </a:p>
            <a:p>
              <a:pPr marL="360000" lvl="1" indent="-285750">
                <a:lnSpc>
                  <a:spcPts val="2200"/>
                </a:lnSpc>
                <a:buFont typeface="Wingdings" panose="05000000000000000000" pitchFamily="2" charset="2"/>
                <a:buChar char="n"/>
              </a:pPr>
              <a:r>
                <a:rPr lang="zh-TW" altLang="en-US" sz="1400" b="1" dirty="0">
                  <a:solidFill>
                    <a:srgbClr val="262626"/>
                  </a:solidFill>
                  <a:latin typeface="Noto Sans TC Light" panose="020B0300000000000000" pitchFamily="34" charset="-128"/>
                  <a:ea typeface="Noto Sans TC Light" panose="020B0300000000000000" pitchFamily="34" charset="-128"/>
                </a:rPr>
                <a:t>後台</a:t>
              </a:r>
              <a:r>
                <a:rPr lang="en-US" altLang="zh-TW" sz="1400" b="1" dirty="0">
                  <a:solidFill>
                    <a:srgbClr val="262626"/>
                  </a:solidFill>
                  <a:latin typeface="Noto Sans TC Light" panose="020B0300000000000000" pitchFamily="34" charset="-128"/>
                  <a:ea typeface="Noto Sans TC Light" panose="020B0300000000000000" pitchFamily="34" charset="-128"/>
                </a:rPr>
                <a:t>-</a:t>
              </a:r>
              <a:r>
                <a:rPr lang="zh-TW" altLang="en-US" sz="1400" b="1" dirty="0">
                  <a:solidFill>
                    <a:srgbClr val="262626"/>
                  </a:solidFill>
                  <a:latin typeface="Noto Sans TC Light" panose="020B0300000000000000" pitchFamily="34" charset="-128"/>
                  <a:ea typeface="Noto Sans TC Light" panose="020B0300000000000000" pitchFamily="34" charset="-128"/>
                </a:rPr>
                <a:t>一番賞資料庫</a:t>
              </a:r>
              <a:r>
                <a:rPr lang="en-US" altLang="zh-TW" sz="1400" b="1" dirty="0">
                  <a:solidFill>
                    <a:srgbClr val="262626"/>
                  </a:solidFill>
                  <a:latin typeface="Noto Sans TC Light" panose="020B0300000000000000" pitchFamily="34" charset="-128"/>
                  <a:ea typeface="Noto Sans TC Light" panose="020B0300000000000000" pitchFamily="34" charset="-128"/>
                </a:rPr>
                <a:t>&amp;</a:t>
              </a:r>
              <a:r>
                <a:rPr lang="zh-TW" altLang="en-US" sz="1400" b="1" dirty="0">
                  <a:solidFill>
                    <a:srgbClr val="262626"/>
                  </a:solidFill>
                  <a:latin typeface="Noto Sans TC Light" panose="020B0300000000000000" pitchFamily="34" charset="-128"/>
                  <a:ea typeface="Noto Sans TC Light" panose="020B0300000000000000" pitchFamily="34" charset="-128"/>
                </a:rPr>
                <a:t>獎池管理</a:t>
              </a:r>
              <a:endParaRPr lang="en-US" altLang="zh-TW" sz="1400" b="1" dirty="0">
                <a:solidFill>
                  <a:srgbClr val="262626"/>
                </a:solidFill>
                <a:latin typeface="Noto Sans TC Light" panose="020B0300000000000000" pitchFamily="34" charset="-128"/>
                <a:ea typeface="Noto Sans TC Light" panose="020B0300000000000000" pitchFamily="34" charset="-128"/>
              </a:endParaRPr>
            </a:p>
            <a:p>
              <a:pPr marL="360000" lvl="1" indent="-285750">
                <a:lnSpc>
                  <a:spcPts val="2200"/>
                </a:lnSpc>
                <a:buFont typeface="Wingdings" panose="05000000000000000000" pitchFamily="2" charset="2"/>
                <a:buChar char="n"/>
              </a:pPr>
              <a:r>
                <a:rPr lang="zh-TW" altLang="en-US" sz="1400" b="1" dirty="0">
                  <a:solidFill>
                    <a:srgbClr val="262626"/>
                  </a:solidFill>
                  <a:latin typeface="Noto Sans TC Light" panose="020B0300000000000000" pitchFamily="34" charset="-128"/>
                  <a:ea typeface="Noto Sans TC Light" panose="020B0300000000000000" pitchFamily="34" charset="-128"/>
                </a:rPr>
                <a:t>後台</a:t>
              </a:r>
              <a:r>
                <a:rPr lang="en-US" altLang="zh-TW" sz="1400" b="1" dirty="0">
                  <a:solidFill>
                    <a:srgbClr val="262626"/>
                  </a:solidFill>
                  <a:latin typeface="Noto Sans TC Light" panose="020B0300000000000000" pitchFamily="34" charset="-128"/>
                  <a:ea typeface="Noto Sans TC Light" panose="020B0300000000000000" pitchFamily="34" charset="-128"/>
                </a:rPr>
                <a:t>-</a:t>
              </a:r>
              <a:r>
                <a:rPr lang="zh-TW" altLang="en-US" sz="1400" b="1" dirty="0">
                  <a:solidFill>
                    <a:srgbClr val="262626"/>
                  </a:solidFill>
                  <a:latin typeface="Noto Sans TC Light" panose="020B0300000000000000" pitchFamily="34" charset="-128"/>
                  <a:ea typeface="Noto Sans TC Light" panose="020B0300000000000000" pitchFamily="34" charset="-128"/>
                </a:rPr>
                <a:t>一番賞圖庫管理</a:t>
              </a:r>
              <a:endParaRPr lang="en-US" altLang="zh-TW" sz="1400" b="1" dirty="0">
                <a:solidFill>
                  <a:srgbClr val="262626"/>
                </a:solidFill>
                <a:latin typeface="Noto Sans TC Light" panose="020B0300000000000000" pitchFamily="34" charset="-128"/>
                <a:ea typeface="Noto Sans TC Light" panose="020B0300000000000000" pitchFamily="34" charset="-128"/>
              </a:endParaRPr>
            </a:p>
            <a:p>
              <a:pPr marL="360000" lvl="1" indent="-285750">
                <a:lnSpc>
                  <a:spcPts val="2200"/>
                </a:lnSpc>
                <a:buFont typeface="Wingdings" panose="05000000000000000000" pitchFamily="2" charset="2"/>
                <a:buChar char="n"/>
              </a:pPr>
              <a:r>
                <a:rPr lang="zh-TW" altLang="en-US" sz="1400" b="1" dirty="0">
                  <a:solidFill>
                    <a:srgbClr val="262626"/>
                  </a:solidFill>
                  <a:latin typeface="Noto Sans TC Light" panose="020B0300000000000000" pitchFamily="34" charset="-128"/>
                  <a:ea typeface="Noto Sans TC Light" panose="020B0300000000000000" pitchFamily="34" charset="-128"/>
                </a:rPr>
                <a:t>後台</a:t>
              </a:r>
              <a:r>
                <a:rPr lang="en-US" altLang="zh-TW" sz="1400" b="1" dirty="0">
                  <a:solidFill>
                    <a:srgbClr val="262626"/>
                  </a:solidFill>
                  <a:latin typeface="Noto Sans TC Light" panose="020B0300000000000000" pitchFamily="34" charset="-128"/>
                  <a:ea typeface="Noto Sans TC Light" panose="020B0300000000000000" pitchFamily="34" charset="-128"/>
                </a:rPr>
                <a:t>-</a:t>
              </a:r>
              <a:r>
                <a:rPr lang="zh-TW" altLang="en-US" sz="1400" b="1" dirty="0">
                  <a:solidFill>
                    <a:srgbClr val="262626"/>
                  </a:solidFill>
                  <a:latin typeface="Noto Sans TC Light" panose="020B0300000000000000" pitchFamily="34" charset="-128"/>
                  <a:ea typeface="Noto Sans TC Light" panose="020B0300000000000000" pitchFamily="34" charset="-128"/>
                </a:rPr>
                <a:t>廠商資訊管理</a:t>
              </a:r>
              <a:endParaRPr lang="en-US" altLang="zh-TW" sz="1400" b="1" dirty="0">
                <a:solidFill>
                  <a:srgbClr val="262626"/>
                </a:solidFill>
                <a:latin typeface="Noto Sans TC Light" panose="020B0300000000000000" pitchFamily="34" charset="-128"/>
                <a:ea typeface="Noto Sans TC Light" panose="020B0300000000000000" pitchFamily="34" charset="-128"/>
              </a:endParaRPr>
            </a:p>
            <a:p>
              <a:pPr marL="360000" lvl="1" indent="-285750">
                <a:lnSpc>
                  <a:spcPts val="2200"/>
                </a:lnSpc>
                <a:buFont typeface="Wingdings" panose="05000000000000000000" pitchFamily="2" charset="2"/>
                <a:buChar char="n"/>
              </a:pPr>
              <a:r>
                <a:rPr lang="zh-TW" altLang="en-US" sz="1400" b="1" dirty="0">
                  <a:solidFill>
                    <a:srgbClr val="262626"/>
                  </a:solidFill>
                  <a:latin typeface="Noto Sans TC Light" panose="020B0300000000000000" pitchFamily="34" charset="-128"/>
                  <a:ea typeface="Noto Sans TC Light" panose="020B0300000000000000" pitchFamily="34" charset="-128"/>
                </a:rPr>
                <a:t>抽獎遊戲邏輯構思</a:t>
              </a:r>
              <a:endParaRPr lang="en-US" altLang="zh-TW" sz="1400" b="1" dirty="0">
                <a:solidFill>
                  <a:srgbClr val="262626"/>
                </a:solidFill>
                <a:latin typeface="Noto Sans TC Light" panose="020B0300000000000000" pitchFamily="34" charset="-128"/>
                <a:ea typeface="Noto Sans TC Light" panose="020B0300000000000000" pitchFamily="34" charset="-128"/>
              </a:endParaRPr>
            </a:p>
            <a:p>
              <a:pPr marL="360000" lvl="1" indent="-285750">
                <a:lnSpc>
                  <a:spcPts val="2200"/>
                </a:lnSpc>
                <a:buFont typeface="Wingdings" panose="05000000000000000000" pitchFamily="2" charset="2"/>
                <a:buChar char="n"/>
              </a:pPr>
              <a:r>
                <a:rPr lang="zh-TW" altLang="en-US" sz="1400" b="1" dirty="0">
                  <a:solidFill>
                    <a:srgbClr val="262626"/>
                  </a:solidFill>
                  <a:latin typeface="Noto Sans TC Light" panose="020B0300000000000000" pitchFamily="34" charset="-128"/>
                  <a:ea typeface="Noto Sans TC Light" panose="020B0300000000000000" pitchFamily="34" charset="-128"/>
                </a:rPr>
                <a:t>前台</a:t>
              </a:r>
              <a:r>
                <a:rPr lang="en-US" altLang="zh-TW" sz="1400" b="1" dirty="0">
                  <a:solidFill>
                    <a:srgbClr val="262626"/>
                  </a:solidFill>
                  <a:latin typeface="Noto Sans TC Light" panose="020B0300000000000000" pitchFamily="34" charset="-128"/>
                  <a:ea typeface="Noto Sans TC Light" panose="020B0300000000000000" pitchFamily="34" charset="-128"/>
                </a:rPr>
                <a:t>-</a:t>
              </a:r>
              <a:r>
                <a:rPr lang="zh-TW" altLang="en-US" sz="1400" b="1" dirty="0">
                  <a:solidFill>
                    <a:srgbClr val="262626"/>
                  </a:solidFill>
                  <a:latin typeface="Noto Sans TC Light" panose="020B0300000000000000" pitchFamily="34" charset="-128"/>
                  <a:ea typeface="Noto Sans TC Light" panose="020B0300000000000000" pitchFamily="34" charset="-128"/>
                </a:rPr>
                <a:t>一番賞抽獎切版</a:t>
              </a:r>
              <a:r>
                <a:rPr lang="en-US" altLang="zh-TW" sz="1400" b="1" dirty="0">
                  <a:solidFill>
                    <a:srgbClr val="262626"/>
                  </a:solidFill>
                  <a:latin typeface="Noto Sans TC Light" panose="020B0300000000000000" pitchFamily="34" charset="-128"/>
                  <a:ea typeface="Noto Sans TC Light" panose="020B0300000000000000" pitchFamily="34" charset="-128"/>
                </a:rPr>
                <a:t>&amp;</a:t>
              </a:r>
              <a:r>
                <a:rPr lang="zh-TW" altLang="en-US" sz="1400" b="1" dirty="0">
                  <a:solidFill>
                    <a:srgbClr val="262626"/>
                  </a:solidFill>
                  <a:latin typeface="Noto Sans TC Light" panose="020B0300000000000000" pitchFamily="34" charset="-128"/>
                  <a:ea typeface="Noto Sans TC Light" panose="020B0300000000000000" pitchFamily="34" charset="-128"/>
                </a:rPr>
                <a:t>功能</a:t>
              </a:r>
              <a:endParaRPr lang="en-US" altLang="zh-TW" sz="1400" b="1" dirty="0">
                <a:solidFill>
                  <a:srgbClr val="262626"/>
                </a:solidFill>
                <a:latin typeface="Noto Sans TC Light" panose="020B0300000000000000" pitchFamily="34" charset="-128"/>
                <a:ea typeface="Noto Sans TC Light" panose="020B0300000000000000" pitchFamily="34" charset="-128"/>
              </a:endParaRPr>
            </a:p>
            <a:p>
              <a:pPr marL="360000" lvl="1" indent="-285750">
                <a:lnSpc>
                  <a:spcPts val="2200"/>
                </a:lnSpc>
                <a:buFont typeface="Wingdings" panose="05000000000000000000" pitchFamily="2" charset="2"/>
                <a:buChar char="n"/>
              </a:pPr>
              <a:r>
                <a:rPr lang="zh-TW" altLang="en-US" sz="1400" b="1" dirty="0">
                  <a:solidFill>
                    <a:srgbClr val="262626"/>
                  </a:solidFill>
                  <a:latin typeface="Noto Sans TC Light" panose="020B0300000000000000" pitchFamily="34" charset="-128"/>
                  <a:ea typeface="Noto Sans TC Light" panose="020B0300000000000000" pitchFamily="34" charset="-128"/>
                </a:rPr>
                <a:t>資料庫設計</a:t>
              </a:r>
              <a:endParaRPr lang="en-US" altLang="zh-TW" sz="1400" b="1" dirty="0">
                <a:solidFill>
                  <a:srgbClr val="262626"/>
                </a:solidFill>
                <a:latin typeface="Noto Sans TC Light" panose="020B0300000000000000" pitchFamily="34" charset="-128"/>
                <a:ea typeface="Noto Sans TC Light" panose="020B0300000000000000" pitchFamily="34" charset="-128"/>
              </a:endParaRPr>
            </a:p>
            <a:p>
              <a:pPr marL="360000" lvl="1" indent="-285750">
                <a:lnSpc>
                  <a:spcPts val="2200"/>
                </a:lnSpc>
                <a:buFont typeface="Wingdings" panose="05000000000000000000" pitchFamily="2" charset="2"/>
                <a:buChar char="n"/>
              </a:pPr>
              <a:r>
                <a:rPr lang="en-US" altLang="zh-TW" sz="1400" b="1" dirty="0">
                  <a:solidFill>
                    <a:srgbClr val="262626"/>
                  </a:solidFill>
                  <a:latin typeface="Noto Sans TC Light" panose="020B0300000000000000" pitchFamily="34" charset="-128"/>
                  <a:ea typeface="Noto Sans TC Light" panose="020B0300000000000000" pitchFamily="34" charset="-128"/>
                </a:rPr>
                <a:t>Git/GitHub</a:t>
              </a:r>
              <a:r>
                <a:rPr lang="zh-TW" altLang="en-US" sz="1400" b="1" dirty="0">
                  <a:solidFill>
                    <a:srgbClr val="262626"/>
                  </a:solidFill>
                  <a:latin typeface="Noto Sans TC Light" panose="020B0300000000000000" pitchFamily="34" charset="-128"/>
                  <a:ea typeface="Noto Sans TC Light" panose="020B0300000000000000" pitchFamily="34" charset="-128"/>
                </a:rPr>
                <a:t>版本控管</a:t>
              </a:r>
              <a:endParaRPr lang="en-US" altLang="zh-TW" sz="1400" b="1" dirty="0">
                <a:solidFill>
                  <a:srgbClr val="262626"/>
                </a:solidFill>
                <a:latin typeface="Noto Sans TC Light" panose="020B0300000000000000" pitchFamily="34" charset="-128"/>
                <a:ea typeface="Noto Sans TC Light" panose="020B0300000000000000" pitchFamily="34" charset="-128"/>
              </a:endParaRPr>
            </a:p>
          </p:txBody>
        </p:sp>
      </p:grpSp>
      <p:pic>
        <p:nvPicPr>
          <p:cNvPr id="46" name="圖片 45">
            <a:extLst>
              <a:ext uri="{FF2B5EF4-FFF2-40B4-BE49-F238E27FC236}">
                <a16:creationId xmlns:a16="http://schemas.microsoft.com/office/drawing/2014/main" id="{FBA75312-E419-4F1E-9E28-5C075C9C101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5173" y="1407974"/>
            <a:ext cx="1165429" cy="1367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2048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DCF5F3A8-3883-4036-E3C2-F1E86548CE3A}"/>
              </a:ext>
            </a:extLst>
          </p:cNvPr>
          <p:cNvGrpSpPr/>
          <p:nvPr/>
        </p:nvGrpSpPr>
        <p:grpSpPr>
          <a:xfrm>
            <a:off x="303229" y="189421"/>
            <a:ext cx="11729595" cy="6479158"/>
            <a:chOff x="303229" y="189421"/>
            <a:chExt cx="11729595" cy="647915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AF1B7A0A-3093-BB3F-833F-E8D4C2658871}"/>
                </a:ext>
              </a:extLst>
            </p:cNvPr>
            <p:cNvSpPr/>
            <p:nvPr/>
          </p:nvSpPr>
          <p:spPr>
            <a:xfrm>
              <a:off x="447282" y="332882"/>
              <a:ext cx="11585542" cy="6331869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3175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Noto Sans TC Medium" panose="020B0600000000000000" pitchFamily="34" charset="-128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DED21454-01CF-D605-6F83-C5D090E3516F}"/>
                </a:ext>
              </a:extLst>
            </p:cNvPr>
            <p:cNvSpPr/>
            <p:nvPr/>
          </p:nvSpPr>
          <p:spPr>
            <a:xfrm>
              <a:off x="378545" y="267779"/>
              <a:ext cx="11585542" cy="6400800"/>
            </a:xfrm>
            <a:prstGeom prst="rect">
              <a:avLst/>
            </a:prstGeom>
            <a:solidFill>
              <a:srgbClr val="EBBFE1"/>
            </a:solidFill>
            <a:ln w="3175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Noto Sans TC Medium" panose="020B0600000000000000" pitchFamily="34" charset="-128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FFF8E138-7319-2AC7-9F4A-36DA3C4CCAD3}"/>
                </a:ext>
              </a:extLst>
            </p:cNvPr>
            <p:cNvSpPr/>
            <p:nvPr/>
          </p:nvSpPr>
          <p:spPr>
            <a:xfrm>
              <a:off x="303229" y="193249"/>
              <a:ext cx="11585542" cy="640080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Noto Sans TC Medium" panose="020B0600000000000000" pitchFamily="34" charset="-128"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072580B0-2A2F-69C2-2CD3-BA6DE6B28AB7}"/>
                </a:ext>
              </a:extLst>
            </p:cNvPr>
            <p:cNvSpPr/>
            <p:nvPr/>
          </p:nvSpPr>
          <p:spPr>
            <a:xfrm>
              <a:off x="303229" y="189421"/>
              <a:ext cx="11585542" cy="469605"/>
            </a:xfrm>
            <a:prstGeom prst="rect">
              <a:avLst/>
            </a:prstGeom>
            <a:pattFill prst="smGrid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 w="31750">
              <a:solidFill>
                <a:schemeClr val="tx2">
                  <a:lumMod val="75000"/>
                </a:schemeClr>
              </a:solidFill>
            </a:ln>
            <a:effectLst>
              <a:outerShdw dist="63500" dir="5400000" algn="t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marL="723900" lvl="2">
                <a:defRPr/>
              </a:pPr>
              <a:r>
                <a:rPr lang="zh-TW" altLang="en-US" sz="2400" b="1" kern="0" dirty="0">
                  <a:ln w="9525">
                    <a:solidFill>
                      <a:srgbClr val="44546A">
                        <a:lumMod val="75000"/>
                      </a:srgbClr>
                    </a:solidFill>
                  </a:ln>
                  <a:solidFill>
                    <a:srgbClr val="FF7C80"/>
                  </a:solidFill>
                  <a:latin typeface="Noto Sans TC Medium" panose="020B0600000000000000" pitchFamily="34" charset="-128"/>
                  <a:ea typeface="Noto Sans TC Medium" panose="020B0600000000000000" pitchFamily="34" charset="-128"/>
                </a:rPr>
                <a:t>組員介紹</a:t>
              </a:r>
              <a:endParaRPr lang="ko-KR" altLang="en-US" sz="2400" dirty="0">
                <a:ln w="9525">
                  <a:solidFill>
                    <a:schemeClr val="tx1"/>
                  </a:solidFill>
                </a:ln>
                <a:solidFill>
                  <a:prstClr val="white">
                    <a:lumMod val="50000"/>
                  </a:prstClr>
                </a:solidFill>
                <a:latin typeface="Noto Sans TC Medium" panose="020B0600000000000000" pitchFamily="34" charset="-128"/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2023B39E-912C-802C-5C17-744A46050F7A}"/>
                </a:ext>
              </a:extLst>
            </p:cNvPr>
            <p:cNvSpPr/>
            <p:nvPr/>
          </p:nvSpPr>
          <p:spPr>
            <a:xfrm>
              <a:off x="11207988" y="304520"/>
              <a:ext cx="180000" cy="180000"/>
            </a:xfrm>
            <a:prstGeom prst="ellipse">
              <a:avLst/>
            </a:prstGeom>
            <a:solidFill>
              <a:srgbClr val="EBBFE1"/>
            </a:solidFill>
            <a:ln w="3175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Noto Sans TC Medium" panose="020B0600000000000000" pitchFamily="34" charset="-128"/>
              </a:endParaRP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BD689698-AF66-1421-D912-F2E46C911DEA}"/>
                </a:ext>
              </a:extLst>
            </p:cNvPr>
            <p:cNvSpPr/>
            <p:nvPr/>
          </p:nvSpPr>
          <p:spPr>
            <a:xfrm>
              <a:off x="11506949" y="304520"/>
              <a:ext cx="180000" cy="180000"/>
            </a:xfrm>
            <a:prstGeom prst="ellipse">
              <a:avLst/>
            </a:prstGeom>
            <a:solidFill>
              <a:srgbClr val="366DEB"/>
            </a:solidFill>
            <a:ln w="3175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Noto Sans TC Medium" panose="020B0600000000000000" pitchFamily="34" charset="-128"/>
              </a:endParaRPr>
            </a:p>
          </p:txBody>
        </p: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B31A03F6-6D5F-B590-89B4-898E442D64EF}"/>
                </a:ext>
              </a:extLst>
            </p:cNvPr>
            <p:cNvSpPr/>
            <p:nvPr/>
          </p:nvSpPr>
          <p:spPr>
            <a:xfrm>
              <a:off x="303229" y="193249"/>
              <a:ext cx="500783" cy="469604"/>
            </a:xfrm>
            <a:prstGeom prst="rect">
              <a:avLst/>
            </a:prstGeom>
            <a:solidFill>
              <a:srgbClr val="366DEB"/>
            </a:solidFill>
            <a:ln w="3175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Noto Sans TC Medium" panose="020B0600000000000000" pitchFamily="34" charset="-128"/>
              </a:endParaRPr>
            </a:p>
          </p:txBody>
        </p:sp>
        <p:grpSp>
          <p:nvGrpSpPr>
            <p:cNvPr id="22" name="Group 16">
              <a:extLst>
                <a:ext uri="{FF2B5EF4-FFF2-40B4-BE49-F238E27FC236}">
                  <a16:creationId xmlns:a16="http://schemas.microsoft.com/office/drawing/2014/main" id="{11255E9F-76E7-C9B1-D0AF-0ED1177971A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40700" y="287246"/>
              <a:ext cx="225839" cy="259579"/>
              <a:chOff x="1039" y="1681"/>
              <a:chExt cx="1071" cy="1231"/>
            </a:xfrm>
            <a:solidFill>
              <a:schemeClr val="bg1"/>
            </a:solidFill>
          </p:grpSpPr>
          <p:sp>
            <p:nvSpPr>
              <p:cNvPr id="37" name="Freeform 17">
                <a:extLst>
                  <a:ext uri="{FF2B5EF4-FFF2-40B4-BE49-F238E27FC236}">
                    <a16:creationId xmlns:a16="http://schemas.microsoft.com/office/drawing/2014/main" id="{ED916E8B-F449-9F03-AB47-3C765989499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39" y="1681"/>
                <a:ext cx="1071" cy="1099"/>
              </a:xfrm>
              <a:custGeom>
                <a:avLst/>
                <a:gdLst>
                  <a:gd name="T0" fmla="*/ 3169 w 3212"/>
                  <a:gd name="T1" fmla="*/ 566 h 3298"/>
                  <a:gd name="T2" fmla="*/ 3035 w 3212"/>
                  <a:gd name="T3" fmla="*/ 475 h 3298"/>
                  <a:gd name="T4" fmla="*/ 2711 w 3212"/>
                  <a:gd name="T5" fmla="*/ 199 h 3298"/>
                  <a:gd name="T6" fmla="*/ 2384 w 3212"/>
                  <a:gd name="T7" fmla="*/ 19 h 3298"/>
                  <a:gd name="T8" fmla="*/ 2347 w 3212"/>
                  <a:gd name="T9" fmla="*/ 4 h 3298"/>
                  <a:gd name="T10" fmla="*/ 2278 w 3212"/>
                  <a:gd name="T11" fmla="*/ 47 h 3298"/>
                  <a:gd name="T12" fmla="*/ 2171 w 3212"/>
                  <a:gd name="T13" fmla="*/ 190 h 3298"/>
                  <a:gd name="T14" fmla="*/ 1698 w 3212"/>
                  <a:gd name="T15" fmla="*/ 610 h 3298"/>
                  <a:gd name="T16" fmla="*/ 716 w 3212"/>
                  <a:gd name="T17" fmla="*/ 1337 h 3298"/>
                  <a:gd name="T18" fmla="*/ 296 w 3212"/>
                  <a:gd name="T19" fmla="*/ 1713 h 3298"/>
                  <a:gd name="T20" fmla="*/ 59 w 3212"/>
                  <a:gd name="T21" fmla="*/ 2061 h 3298"/>
                  <a:gd name="T22" fmla="*/ 0 w 3212"/>
                  <a:gd name="T23" fmla="*/ 2479 h 3298"/>
                  <a:gd name="T24" fmla="*/ 29 w 3212"/>
                  <a:gd name="T25" fmla="*/ 2758 h 3298"/>
                  <a:gd name="T26" fmla="*/ 183 w 3212"/>
                  <a:gd name="T27" fmla="*/ 2915 h 3298"/>
                  <a:gd name="T28" fmla="*/ 615 w 3212"/>
                  <a:gd name="T29" fmla="*/ 3255 h 3298"/>
                  <a:gd name="T30" fmla="*/ 886 w 3212"/>
                  <a:gd name="T31" fmla="*/ 3291 h 3298"/>
                  <a:gd name="T32" fmla="*/ 1138 w 3212"/>
                  <a:gd name="T33" fmla="*/ 3171 h 3298"/>
                  <a:gd name="T34" fmla="*/ 1808 w 3212"/>
                  <a:gd name="T35" fmla="*/ 2600 h 3298"/>
                  <a:gd name="T36" fmla="*/ 2812 w 3212"/>
                  <a:gd name="T37" fmla="*/ 1724 h 3298"/>
                  <a:gd name="T38" fmla="*/ 3103 w 3212"/>
                  <a:gd name="T39" fmla="*/ 1438 h 3298"/>
                  <a:gd name="T40" fmla="*/ 3146 w 3212"/>
                  <a:gd name="T41" fmla="*/ 1401 h 3298"/>
                  <a:gd name="T42" fmla="*/ 3193 w 3212"/>
                  <a:gd name="T43" fmla="*/ 1183 h 3298"/>
                  <a:gd name="T44" fmla="*/ 3208 w 3212"/>
                  <a:gd name="T45" fmla="*/ 620 h 3298"/>
                  <a:gd name="T46" fmla="*/ 1001 w 3212"/>
                  <a:gd name="T47" fmla="*/ 3114 h 3298"/>
                  <a:gd name="T48" fmla="*/ 881 w 3212"/>
                  <a:gd name="T49" fmla="*/ 3066 h 3298"/>
                  <a:gd name="T50" fmla="*/ 844 w 3212"/>
                  <a:gd name="T51" fmla="*/ 2610 h 3298"/>
                  <a:gd name="T52" fmla="*/ 840 w 3212"/>
                  <a:gd name="T53" fmla="*/ 2398 h 3298"/>
                  <a:gd name="T54" fmla="*/ 401 w 3212"/>
                  <a:gd name="T55" fmla="*/ 2082 h 3298"/>
                  <a:gd name="T56" fmla="*/ 241 w 3212"/>
                  <a:gd name="T57" fmla="*/ 1969 h 3298"/>
                  <a:gd name="T58" fmla="*/ 752 w 3212"/>
                  <a:gd name="T59" fmla="*/ 2141 h 3298"/>
                  <a:gd name="T60" fmla="*/ 1034 w 3212"/>
                  <a:gd name="T61" fmla="*/ 2354 h 3298"/>
                  <a:gd name="T62" fmla="*/ 1418 w 3212"/>
                  <a:gd name="T63" fmla="*/ 2074 h 3298"/>
                  <a:gd name="T64" fmla="*/ 1624 w 3212"/>
                  <a:gd name="T65" fmla="*/ 1847 h 3298"/>
                  <a:gd name="T66" fmla="*/ 1420 w 3212"/>
                  <a:gd name="T67" fmla="*/ 1596 h 3298"/>
                  <a:gd name="T68" fmla="*/ 1082 w 3212"/>
                  <a:gd name="T69" fmla="*/ 1248 h 3298"/>
                  <a:gd name="T70" fmla="*/ 1614 w 3212"/>
                  <a:gd name="T71" fmla="*/ 825 h 3298"/>
                  <a:gd name="T72" fmla="*/ 2194 w 3212"/>
                  <a:gd name="T73" fmla="*/ 338 h 3298"/>
                  <a:gd name="T74" fmla="*/ 2374 w 3212"/>
                  <a:gd name="T75" fmla="*/ 118 h 3298"/>
                  <a:gd name="T76" fmla="*/ 2661 w 3212"/>
                  <a:gd name="T77" fmla="*/ 304 h 3298"/>
                  <a:gd name="T78" fmla="*/ 2993 w 3212"/>
                  <a:gd name="T79" fmla="*/ 603 h 3298"/>
                  <a:gd name="T80" fmla="*/ 2474 w 3212"/>
                  <a:gd name="T81" fmla="*/ 1257 h 3298"/>
                  <a:gd name="T82" fmla="*/ 1732 w 3212"/>
                  <a:gd name="T83" fmla="*/ 1951 h 3298"/>
                  <a:gd name="T84" fmla="*/ 1047 w 3212"/>
                  <a:gd name="T85" fmla="*/ 2462 h 3298"/>
                  <a:gd name="T86" fmla="*/ 1012 w 3212"/>
                  <a:gd name="T87" fmla="*/ 2472 h 3298"/>
                  <a:gd name="T88" fmla="*/ 3078 w 3212"/>
                  <a:gd name="T89" fmla="*/ 1147 h 3298"/>
                  <a:gd name="T90" fmla="*/ 3067 w 3212"/>
                  <a:gd name="T91" fmla="*/ 1301 h 3298"/>
                  <a:gd name="T92" fmla="*/ 3051 w 3212"/>
                  <a:gd name="T93" fmla="*/ 1343 h 3298"/>
                  <a:gd name="T94" fmla="*/ 3018 w 3212"/>
                  <a:gd name="T95" fmla="*/ 1366 h 3298"/>
                  <a:gd name="T96" fmla="*/ 2890 w 3212"/>
                  <a:gd name="T97" fmla="*/ 1493 h 3298"/>
                  <a:gd name="T98" fmla="*/ 1823 w 3212"/>
                  <a:gd name="T99" fmla="*/ 2434 h 3298"/>
                  <a:gd name="T100" fmla="*/ 1765 w 3212"/>
                  <a:gd name="T101" fmla="*/ 2231 h 3298"/>
                  <a:gd name="T102" fmla="*/ 1749 w 3212"/>
                  <a:gd name="T103" fmla="*/ 2105 h 3298"/>
                  <a:gd name="T104" fmla="*/ 2236 w 3212"/>
                  <a:gd name="T105" fmla="*/ 1651 h 3298"/>
                  <a:gd name="T106" fmla="*/ 3095 w 3212"/>
                  <a:gd name="T107" fmla="*/ 770 h 3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212" h="3298">
                    <a:moveTo>
                      <a:pt x="3208" y="620"/>
                    </a:moveTo>
                    <a:lnTo>
                      <a:pt x="3206" y="606"/>
                    </a:lnTo>
                    <a:lnTo>
                      <a:pt x="3192" y="581"/>
                    </a:lnTo>
                    <a:lnTo>
                      <a:pt x="3169" y="566"/>
                    </a:lnTo>
                    <a:lnTo>
                      <a:pt x="3143" y="561"/>
                    </a:lnTo>
                    <a:lnTo>
                      <a:pt x="3130" y="564"/>
                    </a:lnTo>
                    <a:lnTo>
                      <a:pt x="3101" y="533"/>
                    </a:lnTo>
                    <a:lnTo>
                      <a:pt x="3035" y="475"/>
                    </a:lnTo>
                    <a:lnTo>
                      <a:pt x="3003" y="448"/>
                    </a:lnTo>
                    <a:lnTo>
                      <a:pt x="2931" y="383"/>
                    </a:lnTo>
                    <a:lnTo>
                      <a:pt x="2786" y="258"/>
                    </a:lnTo>
                    <a:lnTo>
                      <a:pt x="2711" y="199"/>
                    </a:lnTo>
                    <a:lnTo>
                      <a:pt x="2651" y="148"/>
                    </a:lnTo>
                    <a:lnTo>
                      <a:pt x="2507" y="53"/>
                    </a:lnTo>
                    <a:lnTo>
                      <a:pt x="2432" y="24"/>
                    </a:lnTo>
                    <a:lnTo>
                      <a:pt x="2384" y="19"/>
                    </a:lnTo>
                    <a:lnTo>
                      <a:pt x="2363" y="20"/>
                    </a:lnTo>
                    <a:lnTo>
                      <a:pt x="2361" y="17"/>
                    </a:lnTo>
                    <a:lnTo>
                      <a:pt x="2358" y="14"/>
                    </a:lnTo>
                    <a:lnTo>
                      <a:pt x="2347" y="4"/>
                    </a:lnTo>
                    <a:lnTo>
                      <a:pt x="2320" y="0"/>
                    </a:lnTo>
                    <a:lnTo>
                      <a:pt x="2294" y="10"/>
                    </a:lnTo>
                    <a:lnTo>
                      <a:pt x="2278" y="32"/>
                    </a:lnTo>
                    <a:lnTo>
                      <a:pt x="2278" y="47"/>
                    </a:lnTo>
                    <a:lnTo>
                      <a:pt x="2276" y="62"/>
                    </a:lnTo>
                    <a:lnTo>
                      <a:pt x="2253" y="102"/>
                    </a:lnTo>
                    <a:lnTo>
                      <a:pt x="2199" y="163"/>
                    </a:lnTo>
                    <a:lnTo>
                      <a:pt x="2171" y="190"/>
                    </a:lnTo>
                    <a:lnTo>
                      <a:pt x="2102" y="260"/>
                    </a:lnTo>
                    <a:lnTo>
                      <a:pt x="1952" y="394"/>
                    </a:lnTo>
                    <a:lnTo>
                      <a:pt x="1878" y="459"/>
                    </a:lnTo>
                    <a:lnTo>
                      <a:pt x="1698" y="610"/>
                    </a:lnTo>
                    <a:lnTo>
                      <a:pt x="1326" y="897"/>
                    </a:lnTo>
                    <a:lnTo>
                      <a:pt x="1138" y="1036"/>
                    </a:lnTo>
                    <a:lnTo>
                      <a:pt x="969" y="1157"/>
                    </a:lnTo>
                    <a:lnTo>
                      <a:pt x="716" y="1337"/>
                    </a:lnTo>
                    <a:lnTo>
                      <a:pt x="553" y="1467"/>
                    </a:lnTo>
                    <a:lnTo>
                      <a:pt x="475" y="1536"/>
                    </a:lnTo>
                    <a:lnTo>
                      <a:pt x="415" y="1592"/>
                    </a:lnTo>
                    <a:lnTo>
                      <a:pt x="296" y="1713"/>
                    </a:lnTo>
                    <a:lnTo>
                      <a:pt x="186" y="1845"/>
                    </a:lnTo>
                    <a:lnTo>
                      <a:pt x="117" y="1951"/>
                    </a:lnTo>
                    <a:lnTo>
                      <a:pt x="77" y="2024"/>
                    </a:lnTo>
                    <a:lnTo>
                      <a:pt x="59" y="2061"/>
                    </a:lnTo>
                    <a:lnTo>
                      <a:pt x="44" y="2100"/>
                    </a:lnTo>
                    <a:lnTo>
                      <a:pt x="21" y="2181"/>
                    </a:lnTo>
                    <a:lnTo>
                      <a:pt x="2" y="2306"/>
                    </a:lnTo>
                    <a:lnTo>
                      <a:pt x="0" y="2479"/>
                    </a:lnTo>
                    <a:lnTo>
                      <a:pt x="12" y="2650"/>
                    </a:lnTo>
                    <a:lnTo>
                      <a:pt x="18" y="2732"/>
                    </a:lnTo>
                    <a:lnTo>
                      <a:pt x="19" y="2742"/>
                    </a:lnTo>
                    <a:lnTo>
                      <a:pt x="29" y="2758"/>
                    </a:lnTo>
                    <a:lnTo>
                      <a:pt x="49" y="2771"/>
                    </a:lnTo>
                    <a:lnTo>
                      <a:pt x="67" y="2770"/>
                    </a:lnTo>
                    <a:lnTo>
                      <a:pt x="101" y="2817"/>
                    </a:lnTo>
                    <a:lnTo>
                      <a:pt x="183" y="2915"/>
                    </a:lnTo>
                    <a:lnTo>
                      <a:pt x="278" y="3016"/>
                    </a:lnTo>
                    <a:lnTo>
                      <a:pt x="383" y="3109"/>
                    </a:lnTo>
                    <a:lnTo>
                      <a:pt x="497" y="3193"/>
                    </a:lnTo>
                    <a:lnTo>
                      <a:pt x="615" y="3255"/>
                    </a:lnTo>
                    <a:lnTo>
                      <a:pt x="704" y="3285"/>
                    </a:lnTo>
                    <a:lnTo>
                      <a:pt x="765" y="3297"/>
                    </a:lnTo>
                    <a:lnTo>
                      <a:pt x="825" y="3298"/>
                    </a:lnTo>
                    <a:lnTo>
                      <a:pt x="886" y="3291"/>
                    </a:lnTo>
                    <a:lnTo>
                      <a:pt x="916" y="3282"/>
                    </a:lnTo>
                    <a:lnTo>
                      <a:pt x="955" y="3271"/>
                    </a:lnTo>
                    <a:lnTo>
                      <a:pt x="1030" y="3236"/>
                    </a:lnTo>
                    <a:lnTo>
                      <a:pt x="1138" y="3171"/>
                    </a:lnTo>
                    <a:lnTo>
                      <a:pt x="1342" y="3009"/>
                    </a:lnTo>
                    <a:lnTo>
                      <a:pt x="1463" y="2899"/>
                    </a:lnTo>
                    <a:lnTo>
                      <a:pt x="1634" y="2748"/>
                    </a:lnTo>
                    <a:lnTo>
                      <a:pt x="1808" y="2600"/>
                    </a:lnTo>
                    <a:lnTo>
                      <a:pt x="2017" y="2424"/>
                    </a:lnTo>
                    <a:lnTo>
                      <a:pt x="2429" y="2066"/>
                    </a:lnTo>
                    <a:lnTo>
                      <a:pt x="2633" y="1884"/>
                    </a:lnTo>
                    <a:lnTo>
                      <a:pt x="2812" y="1724"/>
                    </a:lnTo>
                    <a:lnTo>
                      <a:pt x="2987" y="1560"/>
                    </a:lnTo>
                    <a:lnTo>
                      <a:pt x="3021" y="1530"/>
                    </a:lnTo>
                    <a:lnTo>
                      <a:pt x="3075" y="1478"/>
                    </a:lnTo>
                    <a:lnTo>
                      <a:pt x="3103" y="1438"/>
                    </a:lnTo>
                    <a:lnTo>
                      <a:pt x="3111" y="1416"/>
                    </a:lnTo>
                    <a:lnTo>
                      <a:pt x="3124" y="1415"/>
                    </a:lnTo>
                    <a:lnTo>
                      <a:pt x="3134" y="1409"/>
                    </a:lnTo>
                    <a:lnTo>
                      <a:pt x="3146" y="1401"/>
                    </a:lnTo>
                    <a:lnTo>
                      <a:pt x="3163" y="1378"/>
                    </a:lnTo>
                    <a:lnTo>
                      <a:pt x="3180" y="1337"/>
                    </a:lnTo>
                    <a:lnTo>
                      <a:pt x="3192" y="1241"/>
                    </a:lnTo>
                    <a:lnTo>
                      <a:pt x="3193" y="1183"/>
                    </a:lnTo>
                    <a:lnTo>
                      <a:pt x="3202" y="1042"/>
                    </a:lnTo>
                    <a:lnTo>
                      <a:pt x="3212" y="832"/>
                    </a:lnTo>
                    <a:lnTo>
                      <a:pt x="3212" y="691"/>
                    </a:lnTo>
                    <a:lnTo>
                      <a:pt x="3208" y="620"/>
                    </a:lnTo>
                    <a:close/>
                    <a:moveTo>
                      <a:pt x="1004" y="2495"/>
                    </a:moveTo>
                    <a:lnTo>
                      <a:pt x="998" y="2649"/>
                    </a:lnTo>
                    <a:lnTo>
                      <a:pt x="999" y="2958"/>
                    </a:lnTo>
                    <a:lnTo>
                      <a:pt x="1001" y="3114"/>
                    </a:lnTo>
                    <a:lnTo>
                      <a:pt x="942" y="3145"/>
                    </a:lnTo>
                    <a:lnTo>
                      <a:pt x="880" y="3170"/>
                    </a:lnTo>
                    <a:lnTo>
                      <a:pt x="884" y="3137"/>
                    </a:lnTo>
                    <a:lnTo>
                      <a:pt x="881" y="3066"/>
                    </a:lnTo>
                    <a:lnTo>
                      <a:pt x="868" y="2961"/>
                    </a:lnTo>
                    <a:lnTo>
                      <a:pt x="860" y="2895"/>
                    </a:lnTo>
                    <a:lnTo>
                      <a:pt x="850" y="2780"/>
                    </a:lnTo>
                    <a:lnTo>
                      <a:pt x="844" y="2610"/>
                    </a:lnTo>
                    <a:lnTo>
                      <a:pt x="850" y="2495"/>
                    </a:lnTo>
                    <a:lnTo>
                      <a:pt x="857" y="2439"/>
                    </a:lnTo>
                    <a:lnTo>
                      <a:pt x="856" y="2424"/>
                    </a:lnTo>
                    <a:lnTo>
                      <a:pt x="840" y="2398"/>
                    </a:lnTo>
                    <a:lnTo>
                      <a:pt x="828" y="2390"/>
                    </a:lnTo>
                    <a:lnTo>
                      <a:pt x="717" y="2318"/>
                    </a:lnTo>
                    <a:lnTo>
                      <a:pt x="506" y="2162"/>
                    </a:lnTo>
                    <a:lnTo>
                      <a:pt x="401" y="2082"/>
                    </a:lnTo>
                    <a:lnTo>
                      <a:pt x="382" y="2064"/>
                    </a:lnTo>
                    <a:lnTo>
                      <a:pt x="314" y="2010"/>
                    </a:lnTo>
                    <a:lnTo>
                      <a:pt x="264" y="1978"/>
                    </a:lnTo>
                    <a:lnTo>
                      <a:pt x="241" y="1969"/>
                    </a:lnTo>
                    <a:lnTo>
                      <a:pt x="294" y="1899"/>
                    </a:lnTo>
                    <a:lnTo>
                      <a:pt x="350" y="1830"/>
                    </a:lnTo>
                    <a:lnTo>
                      <a:pt x="510" y="1955"/>
                    </a:lnTo>
                    <a:lnTo>
                      <a:pt x="752" y="2141"/>
                    </a:lnTo>
                    <a:lnTo>
                      <a:pt x="909" y="2270"/>
                    </a:lnTo>
                    <a:lnTo>
                      <a:pt x="985" y="2338"/>
                    </a:lnTo>
                    <a:lnTo>
                      <a:pt x="999" y="2349"/>
                    </a:lnTo>
                    <a:lnTo>
                      <a:pt x="1034" y="2354"/>
                    </a:lnTo>
                    <a:lnTo>
                      <a:pt x="1053" y="2346"/>
                    </a:lnTo>
                    <a:lnTo>
                      <a:pt x="1132" y="2302"/>
                    </a:lnTo>
                    <a:lnTo>
                      <a:pt x="1280" y="2195"/>
                    </a:lnTo>
                    <a:lnTo>
                      <a:pt x="1418" y="2074"/>
                    </a:lnTo>
                    <a:lnTo>
                      <a:pt x="1548" y="1943"/>
                    </a:lnTo>
                    <a:lnTo>
                      <a:pt x="1610" y="1877"/>
                    </a:lnTo>
                    <a:lnTo>
                      <a:pt x="1617" y="1868"/>
                    </a:lnTo>
                    <a:lnTo>
                      <a:pt x="1624" y="1847"/>
                    </a:lnTo>
                    <a:lnTo>
                      <a:pt x="1626" y="1827"/>
                    </a:lnTo>
                    <a:lnTo>
                      <a:pt x="1617" y="1807"/>
                    </a:lnTo>
                    <a:lnTo>
                      <a:pt x="1610" y="1796"/>
                    </a:lnTo>
                    <a:lnTo>
                      <a:pt x="1420" y="1596"/>
                    </a:lnTo>
                    <a:lnTo>
                      <a:pt x="1231" y="1395"/>
                    </a:lnTo>
                    <a:lnTo>
                      <a:pt x="1201" y="1360"/>
                    </a:lnTo>
                    <a:lnTo>
                      <a:pt x="1132" y="1288"/>
                    </a:lnTo>
                    <a:lnTo>
                      <a:pt x="1082" y="1248"/>
                    </a:lnTo>
                    <a:lnTo>
                      <a:pt x="1056" y="1235"/>
                    </a:lnTo>
                    <a:lnTo>
                      <a:pt x="1244" y="1103"/>
                    </a:lnTo>
                    <a:lnTo>
                      <a:pt x="1430" y="964"/>
                    </a:lnTo>
                    <a:lnTo>
                      <a:pt x="1614" y="825"/>
                    </a:lnTo>
                    <a:lnTo>
                      <a:pt x="1885" y="607"/>
                    </a:lnTo>
                    <a:lnTo>
                      <a:pt x="2060" y="458"/>
                    </a:lnTo>
                    <a:lnTo>
                      <a:pt x="2145" y="380"/>
                    </a:lnTo>
                    <a:lnTo>
                      <a:pt x="2194" y="338"/>
                    </a:lnTo>
                    <a:lnTo>
                      <a:pt x="2299" y="235"/>
                    </a:lnTo>
                    <a:lnTo>
                      <a:pt x="2344" y="177"/>
                    </a:lnTo>
                    <a:lnTo>
                      <a:pt x="2367" y="138"/>
                    </a:lnTo>
                    <a:lnTo>
                      <a:pt x="2374" y="118"/>
                    </a:lnTo>
                    <a:lnTo>
                      <a:pt x="2422" y="140"/>
                    </a:lnTo>
                    <a:lnTo>
                      <a:pt x="2466" y="163"/>
                    </a:lnTo>
                    <a:lnTo>
                      <a:pt x="2534" y="206"/>
                    </a:lnTo>
                    <a:lnTo>
                      <a:pt x="2661" y="304"/>
                    </a:lnTo>
                    <a:lnTo>
                      <a:pt x="2721" y="354"/>
                    </a:lnTo>
                    <a:lnTo>
                      <a:pt x="2833" y="453"/>
                    </a:lnTo>
                    <a:lnTo>
                      <a:pt x="2944" y="554"/>
                    </a:lnTo>
                    <a:lnTo>
                      <a:pt x="2993" y="603"/>
                    </a:lnTo>
                    <a:lnTo>
                      <a:pt x="3048" y="646"/>
                    </a:lnTo>
                    <a:lnTo>
                      <a:pt x="2937" y="771"/>
                    </a:lnTo>
                    <a:lnTo>
                      <a:pt x="2708" y="1016"/>
                    </a:lnTo>
                    <a:lnTo>
                      <a:pt x="2474" y="1257"/>
                    </a:lnTo>
                    <a:lnTo>
                      <a:pt x="2233" y="1490"/>
                    </a:lnTo>
                    <a:lnTo>
                      <a:pt x="2112" y="1605"/>
                    </a:lnTo>
                    <a:lnTo>
                      <a:pt x="1987" y="1720"/>
                    </a:lnTo>
                    <a:lnTo>
                      <a:pt x="1732" y="1951"/>
                    </a:lnTo>
                    <a:lnTo>
                      <a:pt x="1467" y="2169"/>
                    </a:lnTo>
                    <a:lnTo>
                      <a:pt x="1261" y="2322"/>
                    </a:lnTo>
                    <a:lnTo>
                      <a:pt x="1120" y="2417"/>
                    </a:lnTo>
                    <a:lnTo>
                      <a:pt x="1047" y="2462"/>
                    </a:lnTo>
                    <a:lnTo>
                      <a:pt x="1047" y="2462"/>
                    </a:lnTo>
                    <a:lnTo>
                      <a:pt x="1047" y="2463"/>
                    </a:lnTo>
                    <a:lnTo>
                      <a:pt x="1033" y="2460"/>
                    </a:lnTo>
                    <a:lnTo>
                      <a:pt x="1012" y="2472"/>
                    </a:lnTo>
                    <a:lnTo>
                      <a:pt x="1005" y="2485"/>
                    </a:lnTo>
                    <a:lnTo>
                      <a:pt x="1004" y="2495"/>
                    </a:lnTo>
                    <a:close/>
                    <a:moveTo>
                      <a:pt x="3082" y="1081"/>
                    </a:moveTo>
                    <a:lnTo>
                      <a:pt x="3078" y="1147"/>
                    </a:lnTo>
                    <a:lnTo>
                      <a:pt x="3074" y="1213"/>
                    </a:lnTo>
                    <a:lnTo>
                      <a:pt x="3072" y="1247"/>
                    </a:lnTo>
                    <a:lnTo>
                      <a:pt x="3069" y="1280"/>
                    </a:lnTo>
                    <a:lnTo>
                      <a:pt x="3067" y="1301"/>
                    </a:lnTo>
                    <a:lnTo>
                      <a:pt x="3065" y="1316"/>
                    </a:lnTo>
                    <a:lnTo>
                      <a:pt x="3059" y="1320"/>
                    </a:lnTo>
                    <a:lnTo>
                      <a:pt x="3052" y="1334"/>
                    </a:lnTo>
                    <a:lnTo>
                      <a:pt x="3051" y="1343"/>
                    </a:lnTo>
                    <a:lnTo>
                      <a:pt x="3038" y="1349"/>
                    </a:lnTo>
                    <a:lnTo>
                      <a:pt x="3018" y="1372"/>
                    </a:lnTo>
                    <a:lnTo>
                      <a:pt x="3016" y="1389"/>
                    </a:lnTo>
                    <a:lnTo>
                      <a:pt x="3018" y="1366"/>
                    </a:lnTo>
                    <a:lnTo>
                      <a:pt x="3010" y="1369"/>
                    </a:lnTo>
                    <a:lnTo>
                      <a:pt x="2990" y="1393"/>
                    </a:lnTo>
                    <a:lnTo>
                      <a:pt x="2941" y="1444"/>
                    </a:lnTo>
                    <a:lnTo>
                      <a:pt x="2890" y="1493"/>
                    </a:lnTo>
                    <a:lnTo>
                      <a:pt x="2734" y="1637"/>
                    </a:lnTo>
                    <a:lnTo>
                      <a:pt x="2574" y="1779"/>
                    </a:lnTo>
                    <a:lnTo>
                      <a:pt x="2201" y="2110"/>
                    </a:lnTo>
                    <a:lnTo>
                      <a:pt x="1823" y="2434"/>
                    </a:lnTo>
                    <a:lnTo>
                      <a:pt x="1804" y="2451"/>
                    </a:lnTo>
                    <a:lnTo>
                      <a:pt x="1785" y="2467"/>
                    </a:lnTo>
                    <a:lnTo>
                      <a:pt x="1778" y="2349"/>
                    </a:lnTo>
                    <a:lnTo>
                      <a:pt x="1765" y="2231"/>
                    </a:lnTo>
                    <a:lnTo>
                      <a:pt x="1764" y="2181"/>
                    </a:lnTo>
                    <a:lnTo>
                      <a:pt x="1765" y="2130"/>
                    </a:lnTo>
                    <a:lnTo>
                      <a:pt x="1764" y="2118"/>
                    </a:lnTo>
                    <a:lnTo>
                      <a:pt x="1749" y="2105"/>
                    </a:lnTo>
                    <a:lnTo>
                      <a:pt x="1739" y="2103"/>
                    </a:lnTo>
                    <a:lnTo>
                      <a:pt x="1927" y="1936"/>
                    </a:lnTo>
                    <a:lnTo>
                      <a:pt x="2106" y="1769"/>
                    </a:lnTo>
                    <a:lnTo>
                      <a:pt x="2236" y="1651"/>
                    </a:lnTo>
                    <a:lnTo>
                      <a:pt x="2489" y="1406"/>
                    </a:lnTo>
                    <a:lnTo>
                      <a:pt x="2737" y="1157"/>
                    </a:lnTo>
                    <a:lnTo>
                      <a:pt x="2977" y="901"/>
                    </a:lnTo>
                    <a:lnTo>
                      <a:pt x="3095" y="770"/>
                    </a:lnTo>
                    <a:lnTo>
                      <a:pt x="3093" y="926"/>
                    </a:lnTo>
                    <a:lnTo>
                      <a:pt x="3082" y="10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white"/>
                  </a:solidFill>
                  <a:latin typeface="Noto Sans TC Medium" panose="020B0600000000000000" pitchFamily="34" charset="-128"/>
                </a:endParaRPr>
              </a:p>
            </p:txBody>
          </p:sp>
          <p:sp>
            <p:nvSpPr>
              <p:cNvPr id="38" name="Freeform 18">
                <a:extLst>
                  <a:ext uri="{FF2B5EF4-FFF2-40B4-BE49-F238E27FC236}">
                    <a16:creationId xmlns:a16="http://schemas.microsoft.com/office/drawing/2014/main" id="{F3DEED97-16CB-40A7-BAF6-D821967D7A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98" y="2746"/>
                <a:ext cx="212" cy="132"/>
              </a:xfrm>
              <a:custGeom>
                <a:avLst/>
                <a:gdLst>
                  <a:gd name="T0" fmla="*/ 544 w 635"/>
                  <a:gd name="T1" fmla="*/ 0 h 398"/>
                  <a:gd name="T2" fmla="*/ 504 w 635"/>
                  <a:gd name="T3" fmla="*/ 18 h 398"/>
                  <a:gd name="T4" fmla="*/ 496 w 635"/>
                  <a:gd name="T5" fmla="*/ 52 h 398"/>
                  <a:gd name="T6" fmla="*/ 530 w 635"/>
                  <a:gd name="T7" fmla="*/ 177 h 398"/>
                  <a:gd name="T8" fmla="*/ 515 w 635"/>
                  <a:gd name="T9" fmla="*/ 226 h 398"/>
                  <a:gd name="T10" fmla="*/ 478 w 635"/>
                  <a:gd name="T11" fmla="*/ 262 h 398"/>
                  <a:gd name="T12" fmla="*/ 403 w 635"/>
                  <a:gd name="T13" fmla="*/ 291 h 398"/>
                  <a:gd name="T14" fmla="*/ 352 w 635"/>
                  <a:gd name="T15" fmla="*/ 272 h 398"/>
                  <a:gd name="T16" fmla="*/ 332 w 635"/>
                  <a:gd name="T17" fmla="*/ 226 h 398"/>
                  <a:gd name="T18" fmla="*/ 331 w 635"/>
                  <a:gd name="T19" fmla="*/ 198 h 398"/>
                  <a:gd name="T20" fmla="*/ 303 w 635"/>
                  <a:gd name="T21" fmla="*/ 164 h 398"/>
                  <a:gd name="T22" fmla="*/ 246 w 635"/>
                  <a:gd name="T23" fmla="*/ 180 h 398"/>
                  <a:gd name="T24" fmla="*/ 236 w 635"/>
                  <a:gd name="T25" fmla="*/ 209 h 398"/>
                  <a:gd name="T26" fmla="*/ 220 w 635"/>
                  <a:gd name="T27" fmla="*/ 268 h 398"/>
                  <a:gd name="T28" fmla="*/ 160 w 635"/>
                  <a:gd name="T29" fmla="*/ 310 h 398"/>
                  <a:gd name="T30" fmla="*/ 122 w 635"/>
                  <a:gd name="T31" fmla="*/ 304 h 398"/>
                  <a:gd name="T32" fmla="*/ 83 w 635"/>
                  <a:gd name="T33" fmla="*/ 270 h 398"/>
                  <a:gd name="T34" fmla="*/ 83 w 635"/>
                  <a:gd name="T35" fmla="*/ 182 h 398"/>
                  <a:gd name="T36" fmla="*/ 90 w 635"/>
                  <a:gd name="T37" fmla="*/ 149 h 398"/>
                  <a:gd name="T38" fmla="*/ 62 w 635"/>
                  <a:gd name="T39" fmla="*/ 126 h 398"/>
                  <a:gd name="T40" fmla="*/ 34 w 635"/>
                  <a:gd name="T41" fmla="*/ 139 h 398"/>
                  <a:gd name="T42" fmla="*/ 7 w 635"/>
                  <a:gd name="T43" fmla="*/ 193 h 398"/>
                  <a:gd name="T44" fmla="*/ 3 w 635"/>
                  <a:gd name="T45" fmla="*/ 268 h 398"/>
                  <a:gd name="T46" fmla="*/ 31 w 635"/>
                  <a:gd name="T47" fmla="*/ 336 h 398"/>
                  <a:gd name="T48" fmla="*/ 93 w 635"/>
                  <a:gd name="T49" fmla="*/ 383 h 398"/>
                  <a:gd name="T50" fmla="*/ 139 w 635"/>
                  <a:gd name="T51" fmla="*/ 398 h 398"/>
                  <a:gd name="T52" fmla="*/ 229 w 635"/>
                  <a:gd name="T53" fmla="*/ 383 h 398"/>
                  <a:gd name="T54" fmla="*/ 279 w 635"/>
                  <a:gd name="T55" fmla="*/ 339 h 398"/>
                  <a:gd name="T56" fmla="*/ 350 w 635"/>
                  <a:gd name="T57" fmla="*/ 379 h 398"/>
                  <a:gd name="T58" fmla="*/ 470 w 635"/>
                  <a:gd name="T59" fmla="*/ 375 h 398"/>
                  <a:gd name="T60" fmla="*/ 527 w 635"/>
                  <a:gd name="T61" fmla="*/ 350 h 398"/>
                  <a:gd name="T62" fmla="*/ 600 w 635"/>
                  <a:gd name="T63" fmla="*/ 271 h 398"/>
                  <a:gd name="T64" fmla="*/ 635 w 635"/>
                  <a:gd name="T65" fmla="*/ 166 h 398"/>
                  <a:gd name="T66" fmla="*/ 614 w 635"/>
                  <a:gd name="T67" fmla="*/ 64 h 398"/>
                  <a:gd name="T68" fmla="*/ 555 w 635"/>
                  <a:gd name="T69" fmla="*/ 6 h 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635" h="398">
                    <a:moveTo>
                      <a:pt x="555" y="6"/>
                    </a:moveTo>
                    <a:lnTo>
                      <a:pt x="544" y="0"/>
                    </a:lnTo>
                    <a:lnTo>
                      <a:pt x="521" y="3"/>
                    </a:lnTo>
                    <a:lnTo>
                      <a:pt x="504" y="18"/>
                    </a:lnTo>
                    <a:lnTo>
                      <a:pt x="495" y="39"/>
                    </a:lnTo>
                    <a:lnTo>
                      <a:pt x="496" y="52"/>
                    </a:lnTo>
                    <a:lnTo>
                      <a:pt x="514" y="113"/>
                    </a:lnTo>
                    <a:lnTo>
                      <a:pt x="530" y="177"/>
                    </a:lnTo>
                    <a:lnTo>
                      <a:pt x="527" y="202"/>
                    </a:lnTo>
                    <a:lnTo>
                      <a:pt x="515" y="226"/>
                    </a:lnTo>
                    <a:lnTo>
                      <a:pt x="494" y="251"/>
                    </a:lnTo>
                    <a:lnTo>
                      <a:pt x="478" y="262"/>
                    </a:lnTo>
                    <a:lnTo>
                      <a:pt x="453" y="278"/>
                    </a:lnTo>
                    <a:lnTo>
                      <a:pt x="403" y="291"/>
                    </a:lnTo>
                    <a:lnTo>
                      <a:pt x="370" y="284"/>
                    </a:lnTo>
                    <a:lnTo>
                      <a:pt x="352" y="272"/>
                    </a:lnTo>
                    <a:lnTo>
                      <a:pt x="339" y="252"/>
                    </a:lnTo>
                    <a:lnTo>
                      <a:pt x="332" y="226"/>
                    </a:lnTo>
                    <a:lnTo>
                      <a:pt x="332" y="209"/>
                    </a:lnTo>
                    <a:lnTo>
                      <a:pt x="331" y="198"/>
                    </a:lnTo>
                    <a:lnTo>
                      <a:pt x="324" y="180"/>
                    </a:lnTo>
                    <a:lnTo>
                      <a:pt x="303" y="164"/>
                    </a:lnTo>
                    <a:lnTo>
                      <a:pt x="268" y="164"/>
                    </a:lnTo>
                    <a:lnTo>
                      <a:pt x="246" y="180"/>
                    </a:lnTo>
                    <a:lnTo>
                      <a:pt x="237" y="198"/>
                    </a:lnTo>
                    <a:lnTo>
                      <a:pt x="236" y="209"/>
                    </a:lnTo>
                    <a:lnTo>
                      <a:pt x="233" y="231"/>
                    </a:lnTo>
                    <a:lnTo>
                      <a:pt x="220" y="268"/>
                    </a:lnTo>
                    <a:lnTo>
                      <a:pt x="196" y="297"/>
                    </a:lnTo>
                    <a:lnTo>
                      <a:pt x="160" y="310"/>
                    </a:lnTo>
                    <a:lnTo>
                      <a:pt x="137" y="307"/>
                    </a:lnTo>
                    <a:lnTo>
                      <a:pt x="122" y="304"/>
                    </a:lnTo>
                    <a:lnTo>
                      <a:pt x="102" y="294"/>
                    </a:lnTo>
                    <a:lnTo>
                      <a:pt x="83" y="270"/>
                    </a:lnTo>
                    <a:lnTo>
                      <a:pt x="76" y="228"/>
                    </a:lnTo>
                    <a:lnTo>
                      <a:pt x="83" y="182"/>
                    </a:lnTo>
                    <a:lnTo>
                      <a:pt x="88" y="162"/>
                    </a:lnTo>
                    <a:lnTo>
                      <a:pt x="90" y="149"/>
                    </a:lnTo>
                    <a:lnTo>
                      <a:pt x="80" y="131"/>
                    </a:lnTo>
                    <a:lnTo>
                      <a:pt x="62" y="126"/>
                    </a:lnTo>
                    <a:lnTo>
                      <a:pt x="43" y="130"/>
                    </a:lnTo>
                    <a:lnTo>
                      <a:pt x="34" y="139"/>
                    </a:lnTo>
                    <a:lnTo>
                      <a:pt x="23" y="157"/>
                    </a:lnTo>
                    <a:lnTo>
                      <a:pt x="7" y="193"/>
                    </a:lnTo>
                    <a:lnTo>
                      <a:pt x="0" y="232"/>
                    </a:lnTo>
                    <a:lnTo>
                      <a:pt x="3" y="268"/>
                    </a:lnTo>
                    <a:lnTo>
                      <a:pt x="13" y="304"/>
                    </a:lnTo>
                    <a:lnTo>
                      <a:pt x="31" y="336"/>
                    </a:lnTo>
                    <a:lnTo>
                      <a:pt x="59" y="362"/>
                    </a:lnTo>
                    <a:lnTo>
                      <a:pt x="93" y="383"/>
                    </a:lnTo>
                    <a:lnTo>
                      <a:pt x="113" y="390"/>
                    </a:lnTo>
                    <a:lnTo>
                      <a:pt x="139" y="398"/>
                    </a:lnTo>
                    <a:lnTo>
                      <a:pt x="187" y="398"/>
                    </a:lnTo>
                    <a:lnTo>
                      <a:pt x="229" y="383"/>
                    </a:lnTo>
                    <a:lnTo>
                      <a:pt x="265" y="356"/>
                    </a:lnTo>
                    <a:lnTo>
                      <a:pt x="279" y="339"/>
                    </a:lnTo>
                    <a:lnTo>
                      <a:pt x="299" y="356"/>
                    </a:lnTo>
                    <a:lnTo>
                      <a:pt x="350" y="379"/>
                    </a:lnTo>
                    <a:lnTo>
                      <a:pt x="409" y="386"/>
                    </a:lnTo>
                    <a:lnTo>
                      <a:pt x="470" y="375"/>
                    </a:lnTo>
                    <a:lnTo>
                      <a:pt x="502" y="362"/>
                    </a:lnTo>
                    <a:lnTo>
                      <a:pt x="527" y="350"/>
                    </a:lnTo>
                    <a:lnTo>
                      <a:pt x="567" y="316"/>
                    </a:lnTo>
                    <a:lnTo>
                      <a:pt x="600" y="271"/>
                    </a:lnTo>
                    <a:lnTo>
                      <a:pt x="623" y="221"/>
                    </a:lnTo>
                    <a:lnTo>
                      <a:pt x="635" y="166"/>
                    </a:lnTo>
                    <a:lnTo>
                      <a:pt x="632" y="113"/>
                    </a:lnTo>
                    <a:lnTo>
                      <a:pt x="614" y="64"/>
                    </a:lnTo>
                    <a:lnTo>
                      <a:pt x="581" y="23"/>
                    </a:lnTo>
                    <a:lnTo>
                      <a:pt x="555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white"/>
                  </a:solidFill>
                  <a:latin typeface="Noto Sans TC Medium" panose="020B0600000000000000" pitchFamily="34" charset="-128"/>
                </a:endParaRPr>
              </a:p>
            </p:txBody>
          </p:sp>
          <p:sp>
            <p:nvSpPr>
              <p:cNvPr id="39" name="Freeform 19">
                <a:extLst>
                  <a:ext uri="{FF2B5EF4-FFF2-40B4-BE49-F238E27FC236}">
                    <a16:creationId xmlns:a16="http://schemas.microsoft.com/office/drawing/2014/main" id="{F95D0993-DCC4-5383-0FE2-AB3EA034EF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55" y="2515"/>
                <a:ext cx="176" cy="179"/>
              </a:xfrm>
              <a:custGeom>
                <a:avLst/>
                <a:gdLst>
                  <a:gd name="T0" fmla="*/ 301 w 528"/>
                  <a:gd name="T1" fmla="*/ 1 h 538"/>
                  <a:gd name="T2" fmla="*/ 268 w 528"/>
                  <a:gd name="T3" fmla="*/ 27 h 538"/>
                  <a:gd name="T4" fmla="*/ 273 w 528"/>
                  <a:gd name="T5" fmla="*/ 82 h 538"/>
                  <a:gd name="T6" fmla="*/ 298 w 528"/>
                  <a:gd name="T7" fmla="*/ 95 h 538"/>
                  <a:gd name="T8" fmla="*/ 373 w 528"/>
                  <a:gd name="T9" fmla="*/ 112 h 538"/>
                  <a:gd name="T10" fmla="*/ 419 w 528"/>
                  <a:gd name="T11" fmla="*/ 145 h 538"/>
                  <a:gd name="T12" fmla="*/ 423 w 528"/>
                  <a:gd name="T13" fmla="*/ 191 h 538"/>
                  <a:gd name="T14" fmla="*/ 409 w 528"/>
                  <a:gd name="T15" fmla="*/ 220 h 538"/>
                  <a:gd name="T16" fmla="*/ 357 w 528"/>
                  <a:gd name="T17" fmla="*/ 265 h 538"/>
                  <a:gd name="T18" fmla="*/ 245 w 528"/>
                  <a:gd name="T19" fmla="*/ 269 h 538"/>
                  <a:gd name="T20" fmla="*/ 207 w 528"/>
                  <a:gd name="T21" fmla="*/ 256 h 538"/>
                  <a:gd name="T22" fmla="*/ 188 w 528"/>
                  <a:gd name="T23" fmla="*/ 250 h 538"/>
                  <a:gd name="T24" fmla="*/ 150 w 528"/>
                  <a:gd name="T25" fmla="*/ 268 h 538"/>
                  <a:gd name="T26" fmla="*/ 141 w 528"/>
                  <a:gd name="T27" fmla="*/ 324 h 538"/>
                  <a:gd name="T28" fmla="*/ 161 w 528"/>
                  <a:gd name="T29" fmla="*/ 341 h 538"/>
                  <a:gd name="T30" fmla="*/ 173 w 528"/>
                  <a:gd name="T31" fmla="*/ 347 h 538"/>
                  <a:gd name="T32" fmla="*/ 178 w 528"/>
                  <a:gd name="T33" fmla="*/ 348 h 538"/>
                  <a:gd name="T34" fmla="*/ 184 w 528"/>
                  <a:gd name="T35" fmla="*/ 351 h 538"/>
                  <a:gd name="T36" fmla="*/ 220 w 528"/>
                  <a:gd name="T37" fmla="*/ 367 h 538"/>
                  <a:gd name="T38" fmla="*/ 243 w 528"/>
                  <a:gd name="T39" fmla="*/ 399 h 538"/>
                  <a:gd name="T40" fmla="*/ 180 w 528"/>
                  <a:gd name="T41" fmla="*/ 443 h 538"/>
                  <a:gd name="T42" fmla="*/ 131 w 528"/>
                  <a:gd name="T43" fmla="*/ 456 h 538"/>
                  <a:gd name="T44" fmla="*/ 62 w 528"/>
                  <a:gd name="T45" fmla="*/ 456 h 538"/>
                  <a:gd name="T46" fmla="*/ 50 w 528"/>
                  <a:gd name="T47" fmla="*/ 443 h 538"/>
                  <a:gd name="T48" fmla="*/ 10 w 528"/>
                  <a:gd name="T49" fmla="*/ 446 h 538"/>
                  <a:gd name="T50" fmla="*/ 3 w 528"/>
                  <a:gd name="T51" fmla="*/ 475 h 538"/>
                  <a:gd name="T52" fmla="*/ 45 w 528"/>
                  <a:gd name="T53" fmla="*/ 525 h 538"/>
                  <a:gd name="T54" fmla="*/ 134 w 528"/>
                  <a:gd name="T55" fmla="*/ 538 h 538"/>
                  <a:gd name="T56" fmla="*/ 190 w 528"/>
                  <a:gd name="T57" fmla="*/ 528 h 538"/>
                  <a:gd name="T58" fmla="*/ 302 w 528"/>
                  <a:gd name="T59" fmla="*/ 465 h 538"/>
                  <a:gd name="T60" fmla="*/ 355 w 528"/>
                  <a:gd name="T61" fmla="*/ 383 h 538"/>
                  <a:gd name="T62" fmla="*/ 357 w 528"/>
                  <a:gd name="T63" fmla="*/ 366 h 538"/>
                  <a:gd name="T64" fmla="*/ 425 w 528"/>
                  <a:gd name="T65" fmla="*/ 341 h 538"/>
                  <a:gd name="T66" fmla="*/ 497 w 528"/>
                  <a:gd name="T67" fmla="*/ 271 h 538"/>
                  <a:gd name="T68" fmla="*/ 520 w 528"/>
                  <a:gd name="T69" fmla="*/ 220 h 538"/>
                  <a:gd name="T70" fmla="*/ 520 w 528"/>
                  <a:gd name="T71" fmla="*/ 127 h 538"/>
                  <a:gd name="T72" fmla="*/ 469 w 528"/>
                  <a:gd name="T73" fmla="*/ 53 h 538"/>
                  <a:gd name="T74" fmla="*/ 384 w 528"/>
                  <a:gd name="T75" fmla="*/ 9 h 538"/>
                  <a:gd name="T76" fmla="*/ 311 w 528"/>
                  <a:gd name="T77" fmla="*/ 0 h 5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28" h="538">
                    <a:moveTo>
                      <a:pt x="311" y="0"/>
                    </a:moveTo>
                    <a:lnTo>
                      <a:pt x="301" y="1"/>
                    </a:lnTo>
                    <a:lnTo>
                      <a:pt x="285" y="9"/>
                    </a:lnTo>
                    <a:lnTo>
                      <a:pt x="268" y="27"/>
                    </a:lnTo>
                    <a:lnTo>
                      <a:pt x="263" y="60"/>
                    </a:lnTo>
                    <a:lnTo>
                      <a:pt x="273" y="82"/>
                    </a:lnTo>
                    <a:lnTo>
                      <a:pt x="288" y="92"/>
                    </a:lnTo>
                    <a:lnTo>
                      <a:pt x="298" y="95"/>
                    </a:lnTo>
                    <a:lnTo>
                      <a:pt x="321" y="99"/>
                    </a:lnTo>
                    <a:lnTo>
                      <a:pt x="373" y="112"/>
                    </a:lnTo>
                    <a:lnTo>
                      <a:pt x="404" y="129"/>
                    </a:lnTo>
                    <a:lnTo>
                      <a:pt x="419" y="145"/>
                    </a:lnTo>
                    <a:lnTo>
                      <a:pt x="426" y="165"/>
                    </a:lnTo>
                    <a:lnTo>
                      <a:pt x="423" y="191"/>
                    </a:lnTo>
                    <a:lnTo>
                      <a:pt x="416" y="206"/>
                    </a:lnTo>
                    <a:lnTo>
                      <a:pt x="409" y="220"/>
                    </a:lnTo>
                    <a:lnTo>
                      <a:pt x="391" y="242"/>
                    </a:lnTo>
                    <a:lnTo>
                      <a:pt x="357" y="265"/>
                    </a:lnTo>
                    <a:lnTo>
                      <a:pt x="302" y="276"/>
                    </a:lnTo>
                    <a:lnTo>
                      <a:pt x="245" y="269"/>
                    </a:lnTo>
                    <a:lnTo>
                      <a:pt x="217" y="260"/>
                    </a:lnTo>
                    <a:lnTo>
                      <a:pt x="207" y="256"/>
                    </a:lnTo>
                    <a:lnTo>
                      <a:pt x="199" y="253"/>
                    </a:lnTo>
                    <a:lnTo>
                      <a:pt x="188" y="250"/>
                    </a:lnTo>
                    <a:lnTo>
                      <a:pt x="171" y="253"/>
                    </a:lnTo>
                    <a:lnTo>
                      <a:pt x="150" y="268"/>
                    </a:lnTo>
                    <a:lnTo>
                      <a:pt x="135" y="299"/>
                    </a:lnTo>
                    <a:lnTo>
                      <a:pt x="141" y="324"/>
                    </a:lnTo>
                    <a:lnTo>
                      <a:pt x="151" y="337"/>
                    </a:lnTo>
                    <a:lnTo>
                      <a:pt x="161" y="341"/>
                    </a:lnTo>
                    <a:lnTo>
                      <a:pt x="167" y="344"/>
                    </a:lnTo>
                    <a:lnTo>
                      <a:pt x="173" y="347"/>
                    </a:lnTo>
                    <a:lnTo>
                      <a:pt x="173" y="347"/>
                    </a:lnTo>
                    <a:lnTo>
                      <a:pt x="178" y="348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220" y="367"/>
                    </a:lnTo>
                    <a:lnTo>
                      <a:pt x="252" y="386"/>
                    </a:lnTo>
                    <a:lnTo>
                      <a:pt x="243" y="399"/>
                    </a:lnTo>
                    <a:lnTo>
                      <a:pt x="220" y="420"/>
                    </a:lnTo>
                    <a:lnTo>
                      <a:pt x="180" y="443"/>
                    </a:lnTo>
                    <a:lnTo>
                      <a:pt x="150" y="452"/>
                    </a:lnTo>
                    <a:lnTo>
                      <a:pt x="131" y="456"/>
                    </a:lnTo>
                    <a:lnTo>
                      <a:pt x="85" y="459"/>
                    </a:lnTo>
                    <a:lnTo>
                      <a:pt x="62" y="456"/>
                    </a:lnTo>
                    <a:lnTo>
                      <a:pt x="57" y="453"/>
                    </a:lnTo>
                    <a:lnTo>
                      <a:pt x="50" y="443"/>
                    </a:lnTo>
                    <a:lnTo>
                      <a:pt x="30" y="438"/>
                    </a:lnTo>
                    <a:lnTo>
                      <a:pt x="10" y="446"/>
                    </a:lnTo>
                    <a:lnTo>
                      <a:pt x="0" y="463"/>
                    </a:lnTo>
                    <a:lnTo>
                      <a:pt x="3" y="475"/>
                    </a:lnTo>
                    <a:lnTo>
                      <a:pt x="13" y="498"/>
                    </a:lnTo>
                    <a:lnTo>
                      <a:pt x="45" y="525"/>
                    </a:lnTo>
                    <a:lnTo>
                      <a:pt x="88" y="537"/>
                    </a:lnTo>
                    <a:lnTo>
                      <a:pt x="134" y="538"/>
                    </a:lnTo>
                    <a:lnTo>
                      <a:pt x="155" y="534"/>
                    </a:lnTo>
                    <a:lnTo>
                      <a:pt x="190" y="528"/>
                    </a:lnTo>
                    <a:lnTo>
                      <a:pt x="250" y="504"/>
                    </a:lnTo>
                    <a:lnTo>
                      <a:pt x="302" y="465"/>
                    </a:lnTo>
                    <a:lnTo>
                      <a:pt x="341" y="414"/>
                    </a:lnTo>
                    <a:lnTo>
                      <a:pt x="355" y="383"/>
                    </a:lnTo>
                    <a:lnTo>
                      <a:pt x="358" y="374"/>
                    </a:lnTo>
                    <a:lnTo>
                      <a:pt x="357" y="366"/>
                    </a:lnTo>
                    <a:lnTo>
                      <a:pt x="381" y="360"/>
                    </a:lnTo>
                    <a:lnTo>
                      <a:pt x="425" y="341"/>
                    </a:lnTo>
                    <a:lnTo>
                      <a:pt x="463" y="311"/>
                    </a:lnTo>
                    <a:lnTo>
                      <a:pt x="497" y="271"/>
                    </a:lnTo>
                    <a:lnTo>
                      <a:pt x="509" y="246"/>
                    </a:lnTo>
                    <a:lnTo>
                      <a:pt x="520" y="220"/>
                    </a:lnTo>
                    <a:lnTo>
                      <a:pt x="528" y="171"/>
                    </a:lnTo>
                    <a:lnTo>
                      <a:pt x="520" y="127"/>
                    </a:lnTo>
                    <a:lnTo>
                      <a:pt x="499" y="86"/>
                    </a:lnTo>
                    <a:lnTo>
                      <a:pt x="469" y="53"/>
                    </a:lnTo>
                    <a:lnTo>
                      <a:pt x="430" y="26"/>
                    </a:lnTo>
                    <a:lnTo>
                      <a:pt x="384" y="9"/>
                    </a:lnTo>
                    <a:lnTo>
                      <a:pt x="337" y="0"/>
                    </a:lnTo>
                    <a:lnTo>
                      <a:pt x="31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white"/>
                  </a:solidFill>
                  <a:latin typeface="Noto Sans TC Medium" panose="020B0600000000000000" pitchFamily="34" charset="-128"/>
                </a:endParaRPr>
              </a:p>
            </p:txBody>
          </p:sp>
          <p:sp>
            <p:nvSpPr>
              <p:cNvPr id="40" name="Freeform 20">
                <a:extLst>
                  <a:ext uri="{FF2B5EF4-FFF2-40B4-BE49-F238E27FC236}">
                    <a16:creationId xmlns:a16="http://schemas.microsoft.com/office/drawing/2014/main" id="{34CC5D06-E90D-237F-F3A7-3CCFC76ABC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65" y="2702"/>
                <a:ext cx="205" cy="210"/>
              </a:xfrm>
              <a:custGeom>
                <a:avLst/>
                <a:gdLst>
                  <a:gd name="T0" fmla="*/ 388 w 613"/>
                  <a:gd name="T1" fmla="*/ 3 h 630"/>
                  <a:gd name="T2" fmla="*/ 357 w 613"/>
                  <a:gd name="T3" fmla="*/ 52 h 630"/>
                  <a:gd name="T4" fmla="*/ 381 w 613"/>
                  <a:gd name="T5" fmla="*/ 89 h 630"/>
                  <a:gd name="T6" fmla="*/ 466 w 613"/>
                  <a:gd name="T7" fmla="*/ 128 h 630"/>
                  <a:gd name="T8" fmla="*/ 511 w 613"/>
                  <a:gd name="T9" fmla="*/ 174 h 630"/>
                  <a:gd name="T10" fmla="*/ 506 w 613"/>
                  <a:gd name="T11" fmla="*/ 230 h 630"/>
                  <a:gd name="T12" fmla="*/ 486 w 613"/>
                  <a:gd name="T13" fmla="*/ 265 h 630"/>
                  <a:gd name="T14" fmla="*/ 431 w 613"/>
                  <a:gd name="T15" fmla="*/ 307 h 630"/>
                  <a:gd name="T16" fmla="*/ 349 w 613"/>
                  <a:gd name="T17" fmla="*/ 312 h 630"/>
                  <a:gd name="T18" fmla="*/ 257 w 613"/>
                  <a:gd name="T19" fmla="*/ 265 h 630"/>
                  <a:gd name="T20" fmla="*/ 253 w 613"/>
                  <a:gd name="T21" fmla="*/ 260 h 630"/>
                  <a:gd name="T22" fmla="*/ 239 w 613"/>
                  <a:gd name="T23" fmla="*/ 252 h 630"/>
                  <a:gd name="T24" fmla="*/ 198 w 613"/>
                  <a:gd name="T25" fmla="*/ 256 h 630"/>
                  <a:gd name="T26" fmla="*/ 175 w 613"/>
                  <a:gd name="T27" fmla="*/ 311 h 630"/>
                  <a:gd name="T28" fmla="*/ 188 w 613"/>
                  <a:gd name="T29" fmla="*/ 334 h 630"/>
                  <a:gd name="T30" fmla="*/ 214 w 613"/>
                  <a:gd name="T31" fmla="*/ 354 h 630"/>
                  <a:gd name="T32" fmla="*/ 256 w 613"/>
                  <a:gd name="T33" fmla="*/ 422 h 630"/>
                  <a:gd name="T34" fmla="*/ 224 w 613"/>
                  <a:gd name="T35" fmla="*/ 512 h 630"/>
                  <a:gd name="T36" fmla="*/ 180 w 613"/>
                  <a:gd name="T37" fmla="*/ 543 h 630"/>
                  <a:gd name="T38" fmla="*/ 119 w 613"/>
                  <a:gd name="T39" fmla="*/ 547 h 630"/>
                  <a:gd name="T40" fmla="*/ 72 w 613"/>
                  <a:gd name="T41" fmla="*/ 495 h 630"/>
                  <a:gd name="T42" fmla="*/ 51 w 613"/>
                  <a:gd name="T43" fmla="*/ 397 h 630"/>
                  <a:gd name="T44" fmla="*/ 37 w 613"/>
                  <a:gd name="T45" fmla="*/ 374 h 630"/>
                  <a:gd name="T46" fmla="*/ 5 w 613"/>
                  <a:gd name="T47" fmla="*/ 387 h 630"/>
                  <a:gd name="T48" fmla="*/ 0 w 613"/>
                  <a:gd name="T49" fmla="*/ 425 h 630"/>
                  <a:gd name="T50" fmla="*/ 13 w 613"/>
                  <a:gd name="T51" fmla="*/ 540 h 630"/>
                  <a:gd name="T52" fmla="*/ 66 w 613"/>
                  <a:gd name="T53" fmla="*/ 607 h 630"/>
                  <a:gd name="T54" fmla="*/ 131 w 613"/>
                  <a:gd name="T55" fmla="*/ 630 h 630"/>
                  <a:gd name="T56" fmla="*/ 220 w 613"/>
                  <a:gd name="T57" fmla="*/ 615 h 630"/>
                  <a:gd name="T58" fmla="*/ 263 w 613"/>
                  <a:gd name="T59" fmla="*/ 594 h 630"/>
                  <a:gd name="T60" fmla="*/ 329 w 613"/>
                  <a:gd name="T61" fmla="*/ 522 h 630"/>
                  <a:gd name="T62" fmla="*/ 352 w 613"/>
                  <a:gd name="T63" fmla="*/ 452 h 630"/>
                  <a:gd name="T64" fmla="*/ 352 w 613"/>
                  <a:gd name="T65" fmla="*/ 410 h 630"/>
                  <a:gd name="T66" fmla="*/ 446 w 613"/>
                  <a:gd name="T67" fmla="*/ 404 h 630"/>
                  <a:gd name="T68" fmla="*/ 555 w 613"/>
                  <a:gd name="T69" fmla="*/ 338 h 630"/>
                  <a:gd name="T70" fmla="*/ 594 w 613"/>
                  <a:gd name="T71" fmla="*/ 283 h 630"/>
                  <a:gd name="T72" fmla="*/ 613 w 613"/>
                  <a:gd name="T73" fmla="*/ 177 h 630"/>
                  <a:gd name="T74" fmla="*/ 574 w 613"/>
                  <a:gd name="T75" fmla="*/ 82 h 630"/>
                  <a:gd name="T76" fmla="*/ 489 w 613"/>
                  <a:gd name="T77" fmla="*/ 17 h 630"/>
                  <a:gd name="T78" fmla="*/ 404 w 613"/>
                  <a:gd name="T79" fmla="*/ 0 h 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13" h="630">
                    <a:moveTo>
                      <a:pt x="404" y="0"/>
                    </a:moveTo>
                    <a:lnTo>
                      <a:pt x="388" y="3"/>
                    </a:lnTo>
                    <a:lnTo>
                      <a:pt x="365" y="21"/>
                    </a:lnTo>
                    <a:lnTo>
                      <a:pt x="357" y="52"/>
                    </a:lnTo>
                    <a:lnTo>
                      <a:pt x="367" y="79"/>
                    </a:lnTo>
                    <a:lnTo>
                      <a:pt x="381" y="89"/>
                    </a:lnTo>
                    <a:lnTo>
                      <a:pt x="410" y="101"/>
                    </a:lnTo>
                    <a:lnTo>
                      <a:pt x="466" y="128"/>
                    </a:lnTo>
                    <a:lnTo>
                      <a:pt x="498" y="152"/>
                    </a:lnTo>
                    <a:lnTo>
                      <a:pt x="511" y="174"/>
                    </a:lnTo>
                    <a:lnTo>
                      <a:pt x="515" y="200"/>
                    </a:lnTo>
                    <a:lnTo>
                      <a:pt x="506" y="230"/>
                    </a:lnTo>
                    <a:lnTo>
                      <a:pt x="498" y="249"/>
                    </a:lnTo>
                    <a:lnTo>
                      <a:pt x="486" y="265"/>
                    </a:lnTo>
                    <a:lnTo>
                      <a:pt x="462" y="291"/>
                    </a:lnTo>
                    <a:lnTo>
                      <a:pt x="431" y="307"/>
                    </a:lnTo>
                    <a:lnTo>
                      <a:pt x="400" y="314"/>
                    </a:lnTo>
                    <a:lnTo>
                      <a:pt x="349" y="312"/>
                    </a:lnTo>
                    <a:lnTo>
                      <a:pt x="285" y="286"/>
                    </a:lnTo>
                    <a:lnTo>
                      <a:pt x="257" y="265"/>
                    </a:lnTo>
                    <a:lnTo>
                      <a:pt x="257" y="265"/>
                    </a:lnTo>
                    <a:lnTo>
                      <a:pt x="253" y="260"/>
                    </a:lnTo>
                    <a:lnTo>
                      <a:pt x="247" y="258"/>
                    </a:lnTo>
                    <a:lnTo>
                      <a:pt x="239" y="252"/>
                    </a:lnTo>
                    <a:lnTo>
                      <a:pt x="223" y="249"/>
                    </a:lnTo>
                    <a:lnTo>
                      <a:pt x="198" y="256"/>
                    </a:lnTo>
                    <a:lnTo>
                      <a:pt x="177" y="285"/>
                    </a:lnTo>
                    <a:lnTo>
                      <a:pt x="175" y="311"/>
                    </a:lnTo>
                    <a:lnTo>
                      <a:pt x="181" y="327"/>
                    </a:lnTo>
                    <a:lnTo>
                      <a:pt x="188" y="334"/>
                    </a:lnTo>
                    <a:lnTo>
                      <a:pt x="201" y="344"/>
                    </a:lnTo>
                    <a:lnTo>
                      <a:pt x="214" y="354"/>
                    </a:lnTo>
                    <a:lnTo>
                      <a:pt x="234" y="376"/>
                    </a:lnTo>
                    <a:lnTo>
                      <a:pt x="256" y="422"/>
                    </a:lnTo>
                    <a:lnTo>
                      <a:pt x="253" y="469"/>
                    </a:lnTo>
                    <a:lnTo>
                      <a:pt x="224" y="512"/>
                    </a:lnTo>
                    <a:lnTo>
                      <a:pt x="198" y="531"/>
                    </a:lnTo>
                    <a:lnTo>
                      <a:pt x="180" y="543"/>
                    </a:lnTo>
                    <a:lnTo>
                      <a:pt x="146" y="551"/>
                    </a:lnTo>
                    <a:lnTo>
                      <a:pt x="119" y="547"/>
                    </a:lnTo>
                    <a:lnTo>
                      <a:pt x="96" y="533"/>
                    </a:lnTo>
                    <a:lnTo>
                      <a:pt x="72" y="495"/>
                    </a:lnTo>
                    <a:lnTo>
                      <a:pt x="54" y="430"/>
                    </a:lnTo>
                    <a:lnTo>
                      <a:pt x="51" y="397"/>
                    </a:lnTo>
                    <a:lnTo>
                      <a:pt x="50" y="386"/>
                    </a:lnTo>
                    <a:lnTo>
                      <a:pt x="37" y="374"/>
                    </a:lnTo>
                    <a:lnTo>
                      <a:pt x="20" y="374"/>
                    </a:lnTo>
                    <a:lnTo>
                      <a:pt x="5" y="387"/>
                    </a:lnTo>
                    <a:lnTo>
                      <a:pt x="2" y="397"/>
                    </a:lnTo>
                    <a:lnTo>
                      <a:pt x="0" y="425"/>
                    </a:lnTo>
                    <a:lnTo>
                      <a:pt x="1" y="484"/>
                    </a:lnTo>
                    <a:lnTo>
                      <a:pt x="13" y="540"/>
                    </a:lnTo>
                    <a:lnTo>
                      <a:pt x="43" y="589"/>
                    </a:lnTo>
                    <a:lnTo>
                      <a:pt x="66" y="607"/>
                    </a:lnTo>
                    <a:lnTo>
                      <a:pt x="87" y="619"/>
                    </a:lnTo>
                    <a:lnTo>
                      <a:pt x="131" y="630"/>
                    </a:lnTo>
                    <a:lnTo>
                      <a:pt x="175" y="628"/>
                    </a:lnTo>
                    <a:lnTo>
                      <a:pt x="220" y="615"/>
                    </a:lnTo>
                    <a:lnTo>
                      <a:pt x="241" y="606"/>
                    </a:lnTo>
                    <a:lnTo>
                      <a:pt x="263" y="594"/>
                    </a:lnTo>
                    <a:lnTo>
                      <a:pt x="300" y="561"/>
                    </a:lnTo>
                    <a:lnTo>
                      <a:pt x="329" y="522"/>
                    </a:lnTo>
                    <a:lnTo>
                      <a:pt x="348" y="476"/>
                    </a:lnTo>
                    <a:lnTo>
                      <a:pt x="352" y="452"/>
                    </a:lnTo>
                    <a:lnTo>
                      <a:pt x="355" y="430"/>
                    </a:lnTo>
                    <a:lnTo>
                      <a:pt x="352" y="410"/>
                    </a:lnTo>
                    <a:lnTo>
                      <a:pt x="384" y="413"/>
                    </a:lnTo>
                    <a:lnTo>
                      <a:pt x="446" y="404"/>
                    </a:lnTo>
                    <a:lnTo>
                      <a:pt x="505" y="380"/>
                    </a:lnTo>
                    <a:lnTo>
                      <a:pt x="555" y="338"/>
                    </a:lnTo>
                    <a:lnTo>
                      <a:pt x="577" y="309"/>
                    </a:lnTo>
                    <a:lnTo>
                      <a:pt x="594" y="283"/>
                    </a:lnTo>
                    <a:lnTo>
                      <a:pt x="611" y="230"/>
                    </a:lnTo>
                    <a:lnTo>
                      <a:pt x="613" y="177"/>
                    </a:lnTo>
                    <a:lnTo>
                      <a:pt x="600" y="127"/>
                    </a:lnTo>
                    <a:lnTo>
                      <a:pt x="574" y="82"/>
                    </a:lnTo>
                    <a:lnTo>
                      <a:pt x="537" y="44"/>
                    </a:lnTo>
                    <a:lnTo>
                      <a:pt x="489" y="17"/>
                    </a:lnTo>
                    <a:lnTo>
                      <a:pt x="434" y="1"/>
                    </a:lnTo>
                    <a:lnTo>
                      <a:pt x="40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white"/>
                  </a:solidFill>
                  <a:latin typeface="Noto Sans TC Medium" panose="020B0600000000000000" pitchFamily="34" charset="-128"/>
                </a:endParaRPr>
              </a:p>
            </p:txBody>
          </p:sp>
        </p:grpSp>
      </p:grpSp>
      <p:grpSp>
        <p:nvGrpSpPr>
          <p:cNvPr id="4" name="群組 3">
            <a:extLst>
              <a:ext uri="{FF2B5EF4-FFF2-40B4-BE49-F238E27FC236}">
                <a16:creationId xmlns:a16="http://schemas.microsoft.com/office/drawing/2014/main" id="{D3B362F2-1EC3-45F9-999E-57788263E16C}"/>
              </a:ext>
            </a:extLst>
          </p:cNvPr>
          <p:cNvGrpSpPr/>
          <p:nvPr/>
        </p:nvGrpSpPr>
        <p:grpSpPr>
          <a:xfrm>
            <a:off x="1976339" y="821204"/>
            <a:ext cx="8239323" cy="5703914"/>
            <a:chOff x="779303" y="821204"/>
            <a:chExt cx="8239323" cy="5703914"/>
          </a:xfrm>
        </p:grpSpPr>
        <p:grpSp>
          <p:nvGrpSpPr>
            <p:cNvPr id="43" name="群組 42">
              <a:extLst>
                <a:ext uri="{FF2B5EF4-FFF2-40B4-BE49-F238E27FC236}">
                  <a16:creationId xmlns:a16="http://schemas.microsoft.com/office/drawing/2014/main" id="{A1F35C11-BC2B-4D95-8EBE-25F31D8888F7}"/>
                </a:ext>
              </a:extLst>
            </p:cNvPr>
            <p:cNvGrpSpPr/>
            <p:nvPr/>
          </p:nvGrpSpPr>
          <p:grpSpPr>
            <a:xfrm>
              <a:off x="5932902" y="821204"/>
              <a:ext cx="3085724" cy="5703805"/>
              <a:chOff x="4628454" y="821313"/>
              <a:chExt cx="3085724" cy="5703805"/>
            </a:xfrm>
          </p:grpSpPr>
          <p:grpSp>
            <p:nvGrpSpPr>
              <p:cNvPr id="44" name="群組 43">
                <a:extLst>
                  <a:ext uri="{FF2B5EF4-FFF2-40B4-BE49-F238E27FC236}">
                    <a16:creationId xmlns:a16="http://schemas.microsoft.com/office/drawing/2014/main" id="{EA84E620-C079-4E3C-B9D9-58C327CBC555}"/>
                  </a:ext>
                </a:extLst>
              </p:cNvPr>
              <p:cNvGrpSpPr/>
              <p:nvPr/>
            </p:nvGrpSpPr>
            <p:grpSpPr>
              <a:xfrm>
                <a:off x="4628454" y="821313"/>
                <a:ext cx="3085724" cy="5703805"/>
                <a:chOff x="1929765" y="1640889"/>
                <a:chExt cx="2046152" cy="2538024"/>
              </a:xfrm>
            </p:grpSpPr>
            <p:sp>
              <p:nvSpPr>
                <p:cNvPr id="47" name="직사각형 24">
                  <a:extLst>
                    <a:ext uri="{FF2B5EF4-FFF2-40B4-BE49-F238E27FC236}">
                      <a16:creationId xmlns:a16="http://schemas.microsoft.com/office/drawing/2014/main" id="{21F63F52-A339-4E14-BBBB-3BE6B8ABC92F}"/>
                    </a:ext>
                  </a:extLst>
                </p:cNvPr>
                <p:cNvSpPr/>
                <p:nvPr/>
              </p:nvSpPr>
              <p:spPr>
                <a:xfrm>
                  <a:off x="2011919" y="1747653"/>
                  <a:ext cx="1963998" cy="2431260"/>
                </a:xfrm>
                <a:prstGeom prst="rect">
                  <a:avLst/>
                </a:prstGeom>
                <a:pattFill prst="ltUpDiag">
                  <a:fgClr>
                    <a:schemeClr val="tx1">
                      <a:lumMod val="65000"/>
                      <a:lumOff val="35000"/>
                    </a:schemeClr>
                  </a:fgClr>
                  <a:bgClr>
                    <a:schemeClr val="bg1"/>
                  </a:bgClr>
                </a:patt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  <a:latin typeface="Noto Sans TC Medium" panose="020B0600000000000000" pitchFamily="34" charset="-128"/>
                  </a:endParaRPr>
                </a:p>
              </p:txBody>
            </p:sp>
            <p:sp>
              <p:nvSpPr>
                <p:cNvPr id="48" name="직사각형 25">
                  <a:extLst>
                    <a:ext uri="{FF2B5EF4-FFF2-40B4-BE49-F238E27FC236}">
                      <a16:creationId xmlns:a16="http://schemas.microsoft.com/office/drawing/2014/main" id="{5DC253CB-6529-42CE-A487-0E560EBF42F9}"/>
                    </a:ext>
                  </a:extLst>
                </p:cNvPr>
                <p:cNvSpPr/>
                <p:nvPr/>
              </p:nvSpPr>
              <p:spPr>
                <a:xfrm>
                  <a:off x="1929765" y="1640890"/>
                  <a:ext cx="1963998" cy="2474616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  <a:latin typeface="Noto Sans TC Medium" panose="020B0600000000000000" pitchFamily="34" charset="-128"/>
                  </a:endParaRPr>
                </a:p>
              </p:txBody>
            </p:sp>
            <p:sp>
              <p:nvSpPr>
                <p:cNvPr id="49" name="모서리가 둥근 직사각형 30">
                  <a:extLst>
                    <a:ext uri="{FF2B5EF4-FFF2-40B4-BE49-F238E27FC236}">
                      <a16:creationId xmlns:a16="http://schemas.microsoft.com/office/drawing/2014/main" id="{9038CA22-781C-4821-9914-68A30066FC54}"/>
                    </a:ext>
                  </a:extLst>
                </p:cNvPr>
                <p:cNvSpPr/>
                <p:nvPr/>
              </p:nvSpPr>
              <p:spPr>
                <a:xfrm>
                  <a:off x="2040957" y="1640890"/>
                  <a:ext cx="1852806" cy="217000"/>
                </a:xfrm>
                <a:prstGeom prst="rect">
                  <a:avLst/>
                </a:prstGeom>
                <a:solidFill>
                  <a:schemeClr val="tx1">
                    <a:alpha val="41000"/>
                  </a:schemeClr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tIns="0" bIns="0" rtlCol="0" anchor="ctr"/>
                <a:lstStyle/>
                <a:p>
                  <a:r>
                    <a:rPr lang="en-US" altLang="zh-TW" b="1" dirty="0">
                      <a:solidFill>
                        <a:prstClr val="white"/>
                      </a:solidFill>
                      <a:latin typeface="Noto Sans TC Medium" panose="020B0600000000000000" pitchFamily="34" charset="-128"/>
                      <a:ea typeface="Noto Sans TC Medium" panose="020B0600000000000000" pitchFamily="34" charset="-128"/>
                    </a:rPr>
                    <a:t>	</a:t>
                  </a:r>
                  <a:r>
                    <a:rPr lang="zh-TW" altLang="en-US" b="1" dirty="0">
                      <a:solidFill>
                        <a:prstClr val="white"/>
                      </a:solidFill>
                      <a:latin typeface="Noto Sans TC Medium" panose="020B0600000000000000" pitchFamily="34" charset="-128"/>
                      <a:ea typeface="Noto Sans TC Medium" panose="020B0600000000000000" pitchFamily="34" charset="-128"/>
                    </a:rPr>
                    <a:t>  組員</a:t>
                  </a:r>
                  <a:endParaRPr lang="en-US" altLang="ko-KR" b="1" dirty="0">
                    <a:solidFill>
                      <a:prstClr val="white"/>
                    </a:solidFill>
                    <a:latin typeface="Noto Sans TC Medium" panose="020B0600000000000000" pitchFamily="34" charset="-128"/>
                    <a:ea typeface="Noto Sans TC Medium" panose="020B0600000000000000" pitchFamily="34" charset="-128"/>
                  </a:endParaRPr>
                </a:p>
              </p:txBody>
            </p:sp>
            <p:sp>
              <p:nvSpPr>
                <p:cNvPr id="50" name="모서리가 둥근 직사각형 30">
                  <a:extLst>
                    <a:ext uri="{FF2B5EF4-FFF2-40B4-BE49-F238E27FC236}">
                      <a16:creationId xmlns:a16="http://schemas.microsoft.com/office/drawing/2014/main" id="{BACCB214-057B-4EEF-A484-AE9FCDBBDA9E}"/>
                    </a:ext>
                  </a:extLst>
                </p:cNvPr>
                <p:cNvSpPr/>
                <p:nvPr/>
              </p:nvSpPr>
              <p:spPr>
                <a:xfrm>
                  <a:off x="1932957" y="1640889"/>
                  <a:ext cx="111192" cy="217000"/>
                </a:xfrm>
                <a:prstGeom prst="rect">
                  <a:avLst/>
                </a:prstGeom>
                <a:solidFill>
                  <a:srgbClr val="FF7C80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tIns="0" bIns="0" rtlCol="0" anchor="ctr"/>
                <a:lstStyle/>
                <a:p>
                  <a:pPr algn="ctr" latinLnBrk="0">
                    <a:defRPr/>
                  </a:pPr>
                  <a:endParaRPr lang="en-US" altLang="ko-KR" sz="1600" b="1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Noto Sans TC Medium" panose="020B0600000000000000" pitchFamily="34" charset="-128"/>
                    <a:ea typeface="Noto Sans TC Medium" panose="020B0600000000000000" pitchFamily="34" charset="-128"/>
                  </a:endParaRPr>
                </a:p>
              </p:txBody>
            </p:sp>
          </p:grpSp>
          <p:pic>
            <p:nvPicPr>
              <p:cNvPr id="45" name="圖片 44" descr="一張含有 人員, 服裝, 人的臉孔, 領帶 的圖片&#10;&#10;自動產生的描述">
                <a:extLst>
                  <a:ext uri="{FF2B5EF4-FFF2-40B4-BE49-F238E27FC236}">
                    <a16:creationId xmlns:a16="http://schemas.microsoft.com/office/drawing/2014/main" id="{10A85F30-49C7-49FE-9342-1E07A6CAE89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145" b="19897"/>
              <a:stretch/>
            </p:blipFill>
            <p:spPr>
              <a:xfrm>
                <a:off x="5557652" y="1422234"/>
                <a:ext cx="1227328" cy="1296000"/>
              </a:xfrm>
              <a:prstGeom prst="rect">
                <a:avLst/>
              </a:prstGeom>
            </p:spPr>
          </p:pic>
          <p:sp>
            <p:nvSpPr>
              <p:cNvPr id="46" name="직사각형 26">
                <a:extLst>
                  <a:ext uri="{FF2B5EF4-FFF2-40B4-BE49-F238E27FC236}">
                    <a16:creationId xmlns:a16="http://schemas.microsoft.com/office/drawing/2014/main" id="{80EF1081-4F1E-43EB-9E14-884D1401CF60}"/>
                  </a:ext>
                </a:extLst>
              </p:cNvPr>
              <p:cNvSpPr/>
              <p:nvPr/>
            </p:nvSpPr>
            <p:spPr>
              <a:xfrm>
                <a:off x="4664825" y="2688621"/>
                <a:ext cx="2885362" cy="28961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zh-TW" altLang="en-US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Noto Sans TC Medium" panose="020B0600000000000000" pitchFamily="34" charset="-128"/>
                    <a:ea typeface="Noto Sans TC Medium" panose="020B0600000000000000" pitchFamily="34" charset="-128"/>
                  </a:rPr>
                  <a:t>劉芸維</a:t>
                </a:r>
              </a:p>
              <a:p>
                <a:pPr algn="ctr">
                  <a:lnSpc>
                    <a:spcPct val="150000"/>
                  </a:lnSpc>
                  <a:spcAft>
                    <a:spcPts val="300"/>
                  </a:spcAft>
                </a:pPr>
                <a:r>
                  <a:rPr lang="zh-TW" altLang="en-US" sz="1400" b="1" dirty="0">
                    <a:solidFill>
                      <a:srgbClr val="D69D36"/>
                    </a:solidFill>
                    <a:latin typeface="Noto Sans TC Light" panose="020B0300000000000000" pitchFamily="34" charset="-128"/>
                    <a:ea typeface="Noto Sans TC Light" panose="020B0300000000000000" pitchFamily="34" charset="-128"/>
                  </a:rPr>
                  <a:t>專題美術素材製作</a:t>
                </a:r>
                <a:endParaRPr lang="en-US" altLang="zh-TW" sz="1400" b="1" dirty="0">
                  <a:solidFill>
                    <a:srgbClr val="D69D36"/>
                  </a:solidFill>
                  <a:latin typeface="Noto Sans TC Light" panose="020B0300000000000000" pitchFamily="34" charset="-128"/>
                  <a:ea typeface="Noto Sans TC Light" panose="020B0300000000000000" pitchFamily="34" charset="-128"/>
                </a:endParaRPr>
              </a:p>
              <a:p>
                <a:pPr algn="ctr">
                  <a:lnSpc>
                    <a:spcPct val="150000"/>
                  </a:lnSpc>
                  <a:spcAft>
                    <a:spcPts val="300"/>
                  </a:spcAft>
                </a:pPr>
                <a:r>
                  <a:rPr lang="zh-TW" altLang="en-US" sz="1400" dirty="0">
                    <a:solidFill>
                      <a:srgbClr val="262626"/>
                    </a:solidFill>
                    <a:latin typeface="Noto Sans TC Medium" panose="020B0600000000000000" pitchFamily="34" charset="-128"/>
                    <a:ea typeface="Noto Sans TC Medium" panose="020B0600000000000000" pitchFamily="34" charset="-128"/>
                  </a:rPr>
                  <a:t>負責功能：願望清單</a:t>
                </a:r>
                <a:r>
                  <a:rPr lang="en-US" altLang="zh-TW" sz="1400" dirty="0">
                    <a:solidFill>
                      <a:srgbClr val="262626"/>
                    </a:solidFill>
                    <a:latin typeface="Noto Sans TC Medium" panose="020B0600000000000000" pitchFamily="34" charset="-128"/>
                    <a:ea typeface="Noto Sans TC Medium" panose="020B0600000000000000" pitchFamily="34" charset="-128"/>
                  </a:rPr>
                  <a:t>&amp;LINE</a:t>
                </a:r>
                <a:r>
                  <a:rPr lang="zh-TW" altLang="en-US" sz="1400" dirty="0">
                    <a:solidFill>
                      <a:srgbClr val="262626"/>
                    </a:solidFill>
                    <a:latin typeface="Noto Sans TC Medium" panose="020B0600000000000000" pitchFamily="34" charset="-128"/>
                    <a:ea typeface="Noto Sans TC Medium" panose="020B0600000000000000" pitchFamily="34" charset="-128"/>
                  </a:rPr>
                  <a:t>推送</a:t>
                </a:r>
                <a:endParaRPr lang="en-US" altLang="zh-TW" sz="1400" dirty="0">
                  <a:solidFill>
                    <a:srgbClr val="262626"/>
                  </a:solidFill>
                  <a:latin typeface="Noto Sans TC Medium" panose="020B0600000000000000" pitchFamily="34" charset="-128"/>
                  <a:ea typeface="Noto Sans TC Medium" panose="020B0600000000000000" pitchFamily="34" charset="-128"/>
                </a:endParaRPr>
              </a:p>
              <a:p>
                <a:pPr marL="360000" lvl="1" indent="-285750">
                  <a:lnSpc>
                    <a:spcPts val="2200"/>
                  </a:lnSpc>
                  <a:buFont typeface="Wingdings" panose="05000000000000000000" pitchFamily="2" charset="2"/>
                  <a:buChar char="n"/>
                </a:pPr>
                <a:r>
                  <a:rPr lang="zh-TW" altLang="en-US" sz="1400" b="1" dirty="0">
                    <a:solidFill>
                      <a:srgbClr val="262626"/>
                    </a:solidFill>
                    <a:latin typeface="Noto Sans TC Light" panose="020B0300000000000000" pitchFamily="34" charset="-128"/>
                    <a:ea typeface="Noto Sans TC Light" panose="020B0300000000000000" pitchFamily="34" charset="-128"/>
                  </a:rPr>
                  <a:t>首頁切版</a:t>
                </a:r>
                <a:endParaRPr lang="en-US" altLang="zh-TW" sz="1400" b="1" dirty="0">
                  <a:solidFill>
                    <a:srgbClr val="262626"/>
                  </a:solidFill>
                  <a:latin typeface="Noto Sans TC Light" panose="020B0300000000000000" pitchFamily="34" charset="-128"/>
                  <a:ea typeface="Noto Sans TC Light" panose="020B0300000000000000" pitchFamily="34" charset="-128"/>
                </a:endParaRPr>
              </a:p>
              <a:p>
                <a:pPr marL="360000" lvl="1" indent="-285750">
                  <a:lnSpc>
                    <a:spcPts val="2200"/>
                  </a:lnSpc>
                  <a:buFont typeface="Wingdings" panose="05000000000000000000" pitchFamily="2" charset="2"/>
                  <a:buChar char="n"/>
                </a:pPr>
                <a:r>
                  <a:rPr lang="zh-TW" altLang="en-US" sz="1400" b="1" dirty="0">
                    <a:solidFill>
                      <a:srgbClr val="262626"/>
                    </a:solidFill>
                    <a:latin typeface="Noto Sans TC Light" panose="020B0300000000000000" pitchFamily="34" charset="-128"/>
                    <a:ea typeface="Noto Sans TC Light" panose="020B0300000000000000" pitchFamily="34" charset="-128"/>
                  </a:rPr>
                  <a:t>願望清單切版</a:t>
                </a:r>
                <a:r>
                  <a:rPr lang="en-US" altLang="zh-TW" sz="1400" b="1" dirty="0">
                    <a:solidFill>
                      <a:srgbClr val="262626"/>
                    </a:solidFill>
                    <a:latin typeface="Noto Sans TC Light" panose="020B0300000000000000" pitchFamily="34" charset="-128"/>
                    <a:ea typeface="Noto Sans TC Light" panose="020B0300000000000000" pitchFamily="34" charset="-128"/>
                  </a:rPr>
                  <a:t>&amp;</a:t>
                </a:r>
                <a:r>
                  <a:rPr lang="zh-TW" altLang="en-US" sz="1400" b="1" dirty="0">
                    <a:solidFill>
                      <a:srgbClr val="262626"/>
                    </a:solidFill>
                    <a:latin typeface="Noto Sans TC Light" panose="020B0300000000000000" pitchFamily="34" charset="-128"/>
                    <a:ea typeface="Noto Sans TC Light" panose="020B0300000000000000" pitchFamily="34" charset="-128"/>
                  </a:rPr>
                  <a:t>功能</a:t>
                </a:r>
                <a:endParaRPr lang="en-US" altLang="zh-TW" sz="1400" b="1" dirty="0">
                  <a:solidFill>
                    <a:srgbClr val="262626"/>
                  </a:solidFill>
                  <a:latin typeface="Noto Sans TC Light" panose="020B0300000000000000" pitchFamily="34" charset="-128"/>
                  <a:ea typeface="Noto Sans TC Light" panose="020B0300000000000000" pitchFamily="34" charset="-128"/>
                </a:endParaRPr>
              </a:p>
              <a:p>
                <a:pPr marL="360000" lvl="1" indent="-285750">
                  <a:lnSpc>
                    <a:spcPts val="2200"/>
                  </a:lnSpc>
                  <a:buFont typeface="Wingdings" panose="05000000000000000000" pitchFamily="2" charset="2"/>
                  <a:buChar char="n"/>
                </a:pPr>
                <a:r>
                  <a:rPr lang="zh-TW" altLang="en-US" sz="1400" b="1" dirty="0">
                    <a:solidFill>
                      <a:srgbClr val="262626"/>
                    </a:solidFill>
                    <a:latin typeface="Noto Sans TC Light" panose="020B0300000000000000" pitchFamily="34" charset="-128"/>
                    <a:ea typeface="Noto Sans TC Light" panose="020B0300000000000000" pitchFamily="34" charset="-128"/>
                  </a:rPr>
                  <a:t>願望清單資料庫設計</a:t>
                </a:r>
                <a:endParaRPr lang="en-US" altLang="zh-TW" sz="1400" b="1" dirty="0">
                  <a:solidFill>
                    <a:srgbClr val="262626"/>
                  </a:solidFill>
                  <a:latin typeface="Noto Sans TC Light" panose="020B0300000000000000" pitchFamily="34" charset="-128"/>
                  <a:ea typeface="Noto Sans TC Light" panose="020B0300000000000000" pitchFamily="34" charset="-128"/>
                </a:endParaRPr>
              </a:p>
              <a:p>
                <a:pPr marL="360000" lvl="1" indent="-285750">
                  <a:lnSpc>
                    <a:spcPts val="2200"/>
                  </a:lnSpc>
                  <a:buFont typeface="Wingdings" panose="05000000000000000000" pitchFamily="2" charset="2"/>
                  <a:buChar char="n"/>
                </a:pPr>
                <a:r>
                  <a:rPr lang="en-US" altLang="zh-TW" sz="1400" b="1" dirty="0">
                    <a:solidFill>
                      <a:srgbClr val="262626"/>
                    </a:solidFill>
                    <a:latin typeface="Noto Sans TC Light" panose="020B0300000000000000" pitchFamily="34" charset="-128"/>
                    <a:ea typeface="Noto Sans TC Light" panose="020B0300000000000000" pitchFamily="34" charset="-128"/>
                  </a:rPr>
                  <a:t>LINE</a:t>
                </a:r>
                <a:r>
                  <a:rPr lang="zh-TW" altLang="en-US" sz="1400" b="1" dirty="0">
                    <a:solidFill>
                      <a:srgbClr val="262626"/>
                    </a:solidFill>
                    <a:latin typeface="Noto Sans TC Light" panose="020B0300000000000000" pitchFamily="34" charset="-128"/>
                    <a:ea typeface="Noto Sans TC Light" panose="020B0300000000000000" pitchFamily="34" charset="-128"/>
                  </a:rPr>
                  <a:t>官方帳號設計</a:t>
                </a:r>
                <a:endParaRPr lang="en-US" altLang="zh-TW" sz="1400" b="1" dirty="0">
                  <a:solidFill>
                    <a:srgbClr val="262626"/>
                  </a:solidFill>
                  <a:latin typeface="Noto Sans TC Light" panose="020B0300000000000000" pitchFamily="34" charset="-128"/>
                  <a:ea typeface="Noto Sans TC Light" panose="020B0300000000000000" pitchFamily="34" charset="-128"/>
                </a:endParaRPr>
              </a:p>
              <a:p>
                <a:pPr marL="360000" lvl="1" indent="-285750">
                  <a:lnSpc>
                    <a:spcPts val="2200"/>
                  </a:lnSpc>
                  <a:buFont typeface="Wingdings" panose="05000000000000000000" pitchFamily="2" charset="2"/>
                  <a:buChar char="n"/>
                </a:pPr>
                <a:r>
                  <a:rPr lang="en-US" altLang="zh-TW" sz="1400" b="1" dirty="0">
                    <a:solidFill>
                      <a:srgbClr val="262626"/>
                    </a:solidFill>
                    <a:latin typeface="Noto Sans TC Light" panose="020B0300000000000000" pitchFamily="34" charset="-128"/>
                    <a:ea typeface="Noto Sans TC Light" panose="020B0300000000000000" pitchFamily="34" charset="-128"/>
                  </a:rPr>
                  <a:t>LINE Messaging API</a:t>
                </a:r>
                <a:r>
                  <a:rPr lang="zh-TW" altLang="en-US" sz="1400" b="1" dirty="0">
                    <a:solidFill>
                      <a:srgbClr val="262626"/>
                    </a:solidFill>
                    <a:latin typeface="Noto Sans TC Light" panose="020B0300000000000000" pitchFamily="34" charset="-128"/>
                    <a:ea typeface="Noto Sans TC Light" panose="020B0300000000000000" pitchFamily="34" charset="-128"/>
                  </a:rPr>
                  <a:t>串接</a:t>
                </a:r>
                <a:endParaRPr lang="en-US" altLang="zh-TW" sz="1400" b="1" dirty="0">
                  <a:solidFill>
                    <a:srgbClr val="262626"/>
                  </a:solidFill>
                  <a:latin typeface="Noto Sans TC Light" panose="020B0300000000000000" pitchFamily="34" charset="-128"/>
                  <a:ea typeface="Noto Sans TC Light" panose="020B0300000000000000" pitchFamily="34" charset="-128"/>
                </a:endParaRPr>
              </a:p>
              <a:p>
                <a:pPr marL="360000" lvl="1" indent="-285750">
                  <a:lnSpc>
                    <a:spcPts val="2200"/>
                  </a:lnSpc>
                  <a:buFont typeface="Wingdings" panose="05000000000000000000" pitchFamily="2" charset="2"/>
                  <a:buChar char="n"/>
                </a:pPr>
                <a:r>
                  <a:rPr lang="en-US" altLang="zh-TW" sz="1400" b="1" dirty="0">
                    <a:solidFill>
                      <a:srgbClr val="262626"/>
                    </a:solidFill>
                    <a:latin typeface="Noto Sans TC Light" panose="020B0300000000000000" pitchFamily="34" charset="-128"/>
                    <a:ea typeface="Noto Sans TC Light" panose="020B0300000000000000" pitchFamily="34" charset="-128"/>
                  </a:rPr>
                  <a:t>Git/GitHub</a:t>
                </a:r>
                <a:r>
                  <a:rPr lang="zh-TW" altLang="en-US" sz="1400" b="1" dirty="0">
                    <a:solidFill>
                      <a:srgbClr val="262626"/>
                    </a:solidFill>
                    <a:latin typeface="Noto Sans TC Light" panose="020B0300000000000000" pitchFamily="34" charset="-128"/>
                    <a:ea typeface="Noto Sans TC Light" panose="020B0300000000000000" pitchFamily="34" charset="-128"/>
                  </a:rPr>
                  <a:t>版本控管</a:t>
                </a:r>
                <a:endParaRPr lang="en-US" altLang="zh-TW" sz="1400" b="1" dirty="0">
                  <a:solidFill>
                    <a:srgbClr val="262626"/>
                  </a:solidFill>
                  <a:latin typeface="Noto Sans TC Light" panose="020B0300000000000000" pitchFamily="34" charset="-128"/>
                  <a:ea typeface="Noto Sans TC Light" panose="020B0300000000000000" pitchFamily="34" charset="-128"/>
                </a:endParaRPr>
              </a:p>
            </p:txBody>
          </p:sp>
        </p:grpSp>
        <p:grpSp>
          <p:nvGrpSpPr>
            <p:cNvPr id="51" name="群組 50">
              <a:extLst>
                <a:ext uri="{FF2B5EF4-FFF2-40B4-BE49-F238E27FC236}">
                  <a16:creationId xmlns:a16="http://schemas.microsoft.com/office/drawing/2014/main" id="{FC0D8D4B-0330-4FEA-85EC-E678160D3999}"/>
                </a:ext>
              </a:extLst>
            </p:cNvPr>
            <p:cNvGrpSpPr/>
            <p:nvPr/>
          </p:nvGrpSpPr>
          <p:grpSpPr>
            <a:xfrm>
              <a:off x="779303" y="821313"/>
              <a:ext cx="3085724" cy="5703805"/>
              <a:chOff x="893295" y="821313"/>
              <a:chExt cx="3085724" cy="5703805"/>
            </a:xfrm>
          </p:grpSpPr>
          <p:grpSp>
            <p:nvGrpSpPr>
              <p:cNvPr id="52" name="群組 51">
                <a:extLst>
                  <a:ext uri="{FF2B5EF4-FFF2-40B4-BE49-F238E27FC236}">
                    <a16:creationId xmlns:a16="http://schemas.microsoft.com/office/drawing/2014/main" id="{17417EDB-CBBC-4F3A-8EE2-9DF28B5393DC}"/>
                  </a:ext>
                </a:extLst>
              </p:cNvPr>
              <p:cNvGrpSpPr/>
              <p:nvPr/>
            </p:nvGrpSpPr>
            <p:grpSpPr>
              <a:xfrm>
                <a:off x="893295" y="821313"/>
                <a:ext cx="3085724" cy="5703805"/>
                <a:chOff x="1929765" y="1640889"/>
                <a:chExt cx="2046152" cy="2538024"/>
              </a:xfrm>
            </p:grpSpPr>
            <p:sp>
              <p:nvSpPr>
                <p:cNvPr id="55" name="직사각형 24">
                  <a:extLst>
                    <a:ext uri="{FF2B5EF4-FFF2-40B4-BE49-F238E27FC236}">
                      <a16:creationId xmlns:a16="http://schemas.microsoft.com/office/drawing/2014/main" id="{4682ACAF-0AFE-4950-AAD9-917602062524}"/>
                    </a:ext>
                  </a:extLst>
                </p:cNvPr>
                <p:cNvSpPr/>
                <p:nvPr/>
              </p:nvSpPr>
              <p:spPr>
                <a:xfrm>
                  <a:off x="2011919" y="1747653"/>
                  <a:ext cx="1963998" cy="2431260"/>
                </a:xfrm>
                <a:prstGeom prst="rect">
                  <a:avLst/>
                </a:prstGeom>
                <a:pattFill prst="ltUpDiag">
                  <a:fgClr>
                    <a:schemeClr val="tx1">
                      <a:lumMod val="65000"/>
                      <a:lumOff val="35000"/>
                    </a:schemeClr>
                  </a:fgClr>
                  <a:bgClr>
                    <a:schemeClr val="bg1"/>
                  </a:bgClr>
                </a:patt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  <a:latin typeface="Noto Sans TC Medium" panose="020B0600000000000000" pitchFamily="34" charset="-128"/>
                  </a:endParaRPr>
                </a:p>
              </p:txBody>
            </p:sp>
            <p:sp>
              <p:nvSpPr>
                <p:cNvPr id="56" name="직사각형 25">
                  <a:extLst>
                    <a:ext uri="{FF2B5EF4-FFF2-40B4-BE49-F238E27FC236}">
                      <a16:creationId xmlns:a16="http://schemas.microsoft.com/office/drawing/2014/main" id="{1FA7676C-838C-4CE0-BCF7-5F5F07311E0D}"/>
                    </a:ext>
                  </a:extLst>
                </p:cNvPr>
                <p:cNvSpPr/>
                <p:nvPr/>
              </p:nvSpPr>
              <p:spPr>
                <a:xfrm>
                  <a:off x="1929765" y="1640890"/>
                  <a:ext cx="1963998" cy="2474616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  <a:latin typeface="Noto Sans TC Medium" panose="020B0600000000000000" pitchFamily="34" charset="-128"/>
                  </a:endParaRPr>
                </a:p>
              </p:txBody>
            </p:sp>
            <p:sp>
              <p:nvSpPr>
                <p:cNvPr id="58" name="모서리가 둥근 직사각형 30">
                  <a:extLst>
                    <a:ext uri="{FF2B5EF4-FFF2-40B4-BE49-F238E27FC236}">
                      <a16:creationId xmlns:a16="http://schemas.microsoft.com/office/drawing/2014/main" id="{BAFDC900-6BB9-4419-A9CC-066B36FDD2EA}"/>
                    </a:ext>
                  </a:extLst>
                </p:cNvPr>
                <p:cNvSpPr/>
                <p:nvPr/>
              </p:nvSpPr>
              <p:spPr>
                <a:xfrm>
                  <a:off x="2040957" y="1640890"/>
                  <a:ext cx="1852806" cy="217000"/>
                </a:xfrm>
                <a:prstGeom prst="rect">
                  <a:avLst/>
                </a:prstGeom>
                <a:solidFill>
                  <a:schemeClr val="tx1">
                    <a:alpha val="41000"/>
                  </a:schemeClr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tIns="0" bIns="0" rtlCol="0" anchor="ctr"/>
                <a:lstStyle/>
                <a:p>
                  <a:r>
                    <a:rPr lang="en-US" altLang="zh-TW" b="1" dirty="0">
                      <a:solidFill>
                        <a:prstClr val="white"/>
                      </a:solidFill>
                      <a:latin typeface="Noto Sans TC Medium" panose="020B0600000000000000" pitchFamily="34" charset="-128"/>
                      <a:ea typeface="Noto Sans TC Medium" panose="020B0600000000000000" pitchFamily="34" charset="-128"/>
                    </a:rPr>
                    <a:t>	</a:t>
                  </a:r>
                  <a:r>
                    <a:rPr lang="zh-TW" altLang="en-US" b="1" dirty="0">
                      <a:solidFill>
                        <a:prstClr val="white"/>
                      </a:solidFill>
                      <a:latin typeface="Noto Sans TC Medium" panose="020B0600000000000000" pitchFamily="34" charset="-128"/>
                      <a:ea typeface="Noto Sans TC Medium" panose="020B0600000000000000" pitchFamily="34" charset="-128"/>
                    </a:rPr>
                    <a:t>  組長</a:t>
                  </a:r>
                  <a:endParaRPr lang="en-US" altLang="ko-KR" b="1" dirty="0">
                    <a:solidFill>
                      <a:prstClr val="white"/>
                    </a:solidFill>
                    <a:latin typeface="Noto Sans TC Medium" panose="020B0600000000000000" pitchFamily="34" charset="-128"/>
                    <a:ea typeface="Noto Sans TC Medium" panose="020B0600000000000000" pitchFamily="34" charset="-128"/>
                  </a:endParaRPr>
                </a:p>
              </p:txBody>
            </p:sp>
            <p:sp>
              <p:nvSpPr>
                <p:cNvPr id="59" name="모서리가 둥근 직사각형 30">
                  <a:extLst>
                    <a:ext uri="{FF2B5EF4-FFF2-40B4-BE49-F238E27FC236}">
                      <a16:creationId xmlns:a16="http://schemas.microsoft.com/office/drawing/2014/main" id="{2801D92F-DBF1-410A-815C-17F3A377017F}"/>
                    </a:ext>
                  </a:extLst>
                </p:cNvPr>
                <p:cNvSpPr/>
                <p:nvPr/>
              </p:nvSpPr>
              <p:spPr>
                <a:xfrm>
                  <a:off x="1932957" y="1640889"/>
                  <a:ext cx="111192" cy="217000"/>
                </a:xfrm>
                <a:prstGeom prst="rect">
                  <a:avLst/>
                </a:prstGeom>
                <a:solidFill>
                  <a:srgbClr val="FF7C80"/>
                </a:solidFill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tIns="0" bIns="0" rtlCol="0" anchor="ctr"/>
                <a:lstStyle/>
                <a:p>
                  <a:pPr algn="ctr" latinLnBrk="0">
                    <a:defRPr/>
                  </a:pPr>
                  <a:endParaRPr lang="en-US" altLang="ko-KR" sz="1600" b="1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Noto Sans TC Medium" panose="020B0600000000000000" pitchFamily="34" charset="-128"/>
                    <a:ea typeface="Noto Sans TC Medium" panose="020B0600000000000000" pitchFamily="34" charset="-128"/>
                  </a:endParaRPr>
                </a:p>
              </p:txBody>
            </p:sp>
          </p:grpSp>
          <p:sp>
            <p:nvSpPr>
              <p:cNvPr id="53" name="직사각형 26">
                <a:extLst>
                  <a:ext uri="{FF2B5EF4-FFF2-40B4-BE49-F238E27FC236}">
                    <a16:creationId xmlns:a16="http://schemas.microsoft.com/office/drawing/2014/main" id="{C9F69BFF-B0F6-4925-ABFB-1DA23B225A72}"/>
                  </a:ext>
                </a:extLst>
              </p:cNvPr>
              <p:cNvSpPr/>
              <p:nvPr/>
            </p:nvSpPr>
            <p:spPr>
              <a:xfrm>
                <a:off x="929666" y="2688621"/>
                <a:ext cx="2885362" cy="369254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zh-TW" altLang="en-US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Noto Sans TC Medium" panose="020B0600000000000000" pitchFamily="34" charset="-128"/>
                    <a:ea typeface="Noto Sans TC Medium" panose="020B0600000000000000" pitchFamily="34" charset="-128"/>
                  </a:rPr>
                  <a:t>賴孟賢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zh-TW" altLang="en-US" sz="1350" b="1" dirty="0">
                    <a:solidFill>
                      <a:srgbClr val="D69D36"/>
                    </a:solidFill>
                    <a:latin typeface="Noto Sans TC Light" panose="020B0300000000000000" pitchFamily="34" charset="-128"/>
                    <a:ea typeface="Noto Sans TC Light" panose="020B0300000000000000" pitchFamily="34" charset="-128"/>
                  </a:rPr>
                  <a:t>專案統整、進度追蹤、簡報製作</a:t>
                </a:r>
                <a:endParaRPr lang="en-US" altLang="zh-TW" sz="1350" b="1" dirty="0">
                  <a:solidFill>
                    <a:srgbClr val="D69D36"/>
                  </a:solidFill>
                  <a:latin typeface="Noto Sans TC Light" panose="020B0300000000000000" pitchFamily="34" charset="-128"/>
                  <a:ea typeface="Noto Sans TC Light" panose="020B0300000000000000" pitchFamily="34" charset="-128"/>
                </a:endParaRPr>
              </a:p>
              <a:p>
                <a:pPr algn="ctr">
                  <a:lnSpc>
                    <a:spcPct val="150000"/>
                  </a:lnSpc>
                  <a:spcAft>
                    <a:spcPts val="300"/>
                  </a:spcAft>
                </a:pPr>
                <a:r>
                  <a:rPr lang="zh-TW" altLang="en-US" sz="1400" dirty="0">
                    <a:solidFill>
                      <a:srgbClr val="262626"/>
                    </a:solidFill>
                    <a:latin typeface="Noto Sans TC Medium" panose="020B0600000000000000" pitchFamily="34" charset="-128"/>
                    <a:ea typeface="Noto Sans TC Medium" panose="020B0600000000000000" pitchFamily="34" charset="-128"/>
                  </a:rPr>
                  <a:t>負責功能：一番賞倉庫</a:t>
                </a:r>
                <a:r>
                  <a:rPr lang="en-US" altLang="zh-TW" sz="1400" dirty="0">
                    <a:solidFill>
                      <a:srgbClr val="262626"/>
                    </a:solidFill>
                    <a:latin typeface="Noto Sans TC Medium" panose="020B0600000000000000" pitchFamily="34" charset="-128"/>
                    <a:ea typeface="Noto Sans TC Medium" panose="020B0600000000000000" pitchFamily="34" charset="-128"/>
                  </a:rPr>
                  <a:t>&amp;</a:t>
                </a:r>
                <a:r>
                  <a:rPr lang="zh-TW" altLang="en-US" sz="1400" dirty="0">
                    <a:solidFill>
                      <a:srgbClr val="262626"/>
                    </a:solidFill>
                    <a:latin typeface="Noto Sans TC Medium" panose="020B0600000000000000" pitchFamily="34" charset="-128"/>
                    <a:ea typeface="Noto Sans TC Medium" panose="020B0600000000000000" pitchFamily="34" charset="-128"/>
                  </a:rPr>
                  <a:t>交易</a:t>
                </a:r>
                <a:endParaRPr lang="en-US" altLang="zh-TW" sz="1400" dirty="0">
                  <a:solidFill>
                    <a:srgbClr val="262626"/>
                  </a:solidFill>
                  <a:latin typeface="Noto Sans TC Medium" panose="020B0600000000000000" pitchFamily="34" charset="-128"/>
                  <a:ea typeface="Noto Sans TC Medium" panose="020B0600000000000000" pitchFamily="34" charset="-128"/>
                </a:endParaRPr>
              </a:p>
              <a:p>
                <a:pPr marL="360000" lvl="1" indent="-285750">
                  <a:lnSpc>
                    <a:spcPts val="2200"/>
                  </a:lnSpc>
                  <a:buFont typeface="Wingdings" panose="05000000000000000000" pitchFamily="2" charset="2"/>
                  <a:buChar char="n"/>
                </a:pPr>
                <a:r>
                  <a:rPr lang="zh-TW" altLang="en-US" sz="1400" b="1" dirty="0">
                    <a:solidFill>
                      <a:srgbClr val="262626"/>
                    </a:solidFill>
                    <a:latin typeface="Noto Sans TC Light" panose="020B0300000000000000" pitchFamily="34" charset="-128"/>
                    <a:ea typeface="Noto Sans TC Light" panose="020B0300000000000000" pitchFamily="34" charset="-128"/>
                  </a:rPr>
                  <a:t>一番賞倉庫切版 功能</a:t>
                </a:r>
                <a:endParaRPr lang="en-US" altLang="zh-TW" sz="1400" b="1" dirty="0">
                  <a:solidFill>
                    <a:srgbClr val="262626"/>
                  </a:solidFill>
                  <a:latin typeface="Noto Sans TC Light" panose="020B0300000000000000" pitchFamily="34" charset="-128"/>
                  <a:ea typeface="Noto Sans TC Light" panose="020B0300000000000000" pitchFamily="34" charset="-128"/>
                </a:endParaRPr>
              </a:p>
              <a:p>
                <a:pPr marL="360000" lvl="1" indent="-285750">
                  <a:lnSpc>
                    <a:spcPts val="2200"/>
                  </a:lnSpc>
                  <a:buFont typeface="Wingdings" panose="05000000000000000000" pitchFamily="2" charset="2"/>
                  <a:buChar char="n"/>
                </a:pPr>
                <a:r>
                  <a:rPr lang="zh-TW" altLang="en-US" sz="1400" b="1" dirty="0">
                    <a:solidFill>
                      <a:srgbClr val="262626"/>
                    </a:solidFill>
                    <a:latin typeface="Noto Sans TC Light" panose="020B0300000000000000" pitchFamily="34" charset="-128"/>
                    <a:ea typeface="Noto Sans TC Light" panose="020B0300000000000000" pitchFamily="34" charset="-128"/>
                  </a:rPr>
                  <a:t>前台</a:t>
                </a:r>
                <a:r>
                  <a:rPr lang="en-US" altLang="zh-TW" sz="1400" b="1" dirty="0">
                    <a:solidFill>
                      <a:srgbClr val="262626"/>
                    </a:solidFill>
                    <a:latin typeface="Noto Sans TC Light" panose="020B0300000000000000" pitchFamily="34" charset="-128"/>
                    <a:ea typeface="Noto Sans TC Light" panose="020B0300000000000000" pitchFamily="34" charset="-128"/>
                  </a:rPr>
                  <a:t>-</a:t>
                </a:r>
                <a:r>
                  <a:rPr lang="zh-TW" altLang="en-US" sz="1400" b="1" dirty="0">
                    <a:solidFill>
                      <a:srgbClr val="262626"/>
                    </a:solidFill>
                    <a:latin typeface="Noto Sans TC Light" panose="020B0300000000000000" pitchFamily="34" charset="-128"/>
                    <a:ea typeface="Noto Sans TC Light" panose="020B0300000000000000" pitchFamily="34" charset="-128"/>
                  </a:rPr>
                  <a:t>商品管理切版</a:t>
                </a:r>
                <a:r>
                  <a:rPr lang="en-US" altLang="zh-TW" sz="1400" b="1" dirty="0">
                    <a:solidFill>
                      <a:srgbClr val="262626"/>
                    </a:solidFill>
                    <a:latin typeface="Noto Sans TC Light" panose="020B0300000000000000" pitchFamily="34" charset="-128"/>
                    <a:ea typeface="Noto Sans TC Light" panose="020B0300000000000000" pitchFamily="34" charset="-128"/>
                  </a:rPr>
                  <a:t>&amp;</a:t>
                </a:r>
                <a:r>
                  <a:rPr lang="zh-TW" altLang="en-US" sz="1400" b="1" dirty="0">
                    <a:solidFill>
                      <a:srgbClr val="262626"/>
                    </a:solidFill>
                    <a:latin typeface="Noto Sans TC Light" panose="020B0300000000000000" pitchFamily="34" charset="-128"/>
                    <a:ea typeface="Noto Sans TC Light" panose="020B0300000000000000" pitchFamily="34" charset="-128"/>
                  </a:rPr>
                  <a:t>功能</a:t>
                </a:r>
                <a:endParaRPr lang="en-US" altLang="zh-TW" sz="1400" b="1" dirty="0">
                  <a:solidFill>
                    <a:srgbClr val="262626"/>
                  </a:solidFill>
                  <a:latin typeface="Noto Sans TC Light" panose="020B0300000000000000" pitchFamily="34" charset="-128"/>
                  <a:ea typeface="Noto Sans TC Light" panose="020B0300000000000000" pitchFamily="34" charset="-128"/>
                </a:endParaRPr>
              </a:p>
              <a:p>
                <a:pPr marL="360000" lvl="1" indent="-285750">
                  <a:lnSpc>
                    <a:spcPts val="2200"/>
                  </a:lnSpc>
                  <a:buFont typeface="Wingdings" panose="05000000000000000000" pitchFamily="2" charset="2"/>
                  <a:buChar char="n"/>
                </a:pPr>
                <a:r>
                  <a:rPr lang="zh-TW" altLang="en-US" sz="1400" b="1" dirty="0">
                    <a:solidFill>
                      <a:srgbClr val="262626"/>
                    </a:solidFill>
                    <a:latin typeface="Noto Sans TC Light" panose="020B0300000000000000" pitchFamily="34" charset="-128"/>
                    <a:ea typeface="Noto Sans TC Light" panose="020B0300000000000000" pitchFamily="34" charset="-128"/>
                  </a:rPr>
                  <a:t>前台</a:t>
                </a:r>
                <a:r>
                  <a:rPr lang="en-US" altLang="zh-TW" sz="1400" b="1" dirty="0">
                    <a:solidFill>
                      <a:srgbClr val="262626"/>
                    </a:solidFill>
                    <a:latin typeface="Noto Sans TC Light" panose="020B0300000000000000" pitchFamily="34" charset="-128"/>
                    <a:ea typeface="Noto Sans TC Light" panose="020B0300000000000000" pitchFamily="34" charset="-128"/>
                  </a:rPr>
                  <a:t>-</a:t>
                </a:r>
                <a:r>
                  <a:rPr lang="zh-TW" altLang="en-US" sz="1400" b="1" dirty="0">
                    <a:solidFill>
                      <a:srgbClr val="262626"/>
                    </a:solidFill>
                    <a:latin typeface="Noto Sans TC Light" panose="020B0300000000000000" pitchFamily="34" charset="-128"/>
                    <a:ea typeface="Noto Sans TC Light" panose="020B0300000000000000" pitchFamily="34" charset="-128"/>
                  </a:rPr>
                  <a:t>交易中心切版</a:t>
                </a:r>
                <a:r>
                  <a:rPr lang="en-US" altLang="zh-TW" sz="1400" b="1" dirty="0">
                    <a:solidFill>
                      <a:srgbClr val="262626"/>
                    </a:solidFill>
                    <a:latin typeface="Noto Sans TC Light" panose="020B0300000000000000" pitchFamily="34" charset="-128"/>
                    <a:ea typeface="Noto Sans TC Light" panose="020B0300000000000000" pitchFamily="34" charset="-128"/>
                  </a:rPr>
                  <a:t>&amp;</a:t>
                </a:r>
                <a:r>
                  <a:rPr lang="zh-TW" altLang="en-US" sz="1400" b="1" dirty="0">
                    <a:solidFill>
                      <a:srgbClr val="262626"/>
                    </a:solidFill>
                    <a:latin typeface="Noto Sans TC Light" panose="020B0300000000000000" pitchFamily="34" charset="-128"/>
                    <a:ea typeface="Noto Sans TC Light" panose="020B0300000000000000" pitchFamily="34" charset="-128"/>
                  </a:rPr>
                  <a:t>功能</a:t>
                </a:r>
                <a:endParaRPr lang="en-US" altLang="zh-TW" sz="1400" b="1" dirty="0">
                  <a:solidFill>
                    <a:srgbClr val="262626"/>
                  </a:solidFill>
                  <a:latin typeface="Noto Sans TC Light" panose="020B0300000000000000" pitchFamily="34" charset="-128"/>
                  <a:ea typeface="Noto Sans TC Light" panose="020B0300000000000000" pitchFamily="34" charset="-128"/>
                </a:endParaRPr>
              </a:p>
              <a:p>
                <a:pPr marL="360000" lvl="1" indent="-285750">
                  <a:lnSpc>
                    <a:spcPts val="2200"/>
                  </a:lnSpc>
                  <a:buFont typeface="Wingdings" panose="05000000000000000000" pitchFamily="2" charset="2"/>
                  <a:buChar char="n"/>
                </a:pPr>
                <a:r>
                  <a:rPr lang="zh-TW" altLang="en-US" sz="1400" b="1" dirty="0">
                    <a:solidFill>
                      <a:srgbClr val="262626"/>
                    </a:solidFill>
                    <a:latin typeface="Noto Sans TC Light" panose="020B0300000000000000" pitchFamily="34" charset="-128"/>
                    <a:ea typeface="Noto Sans TC Light" panose="020B0300000000000000" pitchFamily="34" charset="-128"/>
                  </a:rPr>
                  <a:t>前台</a:t>
                </a:r>
                <a:r>
                  <a:rPr lang="en-US" altLang="zh-TW" sz="1400" b="1" dirty="0">
                    <a:solidFill>
                      <a:srgbClr val="262626"/>
                    </a:solidFill>
                    <a:latin typeface="Noto Sans TC Light" panose="020B0300000000000000" pitchFamily="34" charset="-128"/>
                    <a:ea typeface="Noto Sans TC Light" panose="020B0300000000000000" pitchFamily="34" charset="-128"/>
                  </a:rPr>
                  <a:t>-</a:t>
                </a:r>
                <a:r>
                  <a:rPr lang="zh-TW" altLang="en-US" sz="1400" b="1" dirty="0">
                    <a:solidFill>
                      <a:srgbClr val="262626"/>
                    </a:solidFill>
                    <a:latin typeface="Noto Sans TC Light" panose="020B0300000000000000" pitchFamily="34" charset="-128"/>
                    <a:ea typeface="Noto Sans TC Light" panose="020B0300000000000000" pitchFamily="34" charset="-128"/>
                  </a:rPr>
                  <a:t>商品購買切版</a:t>
                </a:r>
                <a:r>
                  <a:rPr lang="en-US" altLang="zh-TW" sz="1400" b="1" dirty="0">
                    <a:solidFill>
                      <a:srgbClr val="262626"/>
                    </a:solidFill>
                    <a:latin typeface="Noto Sans TC Light" panose="020B0300000000000000" pitchFamily="34" charset="-128"/>
                    <a:ea typeface="Noto Sans TC Light" panose="020B0300000000000000" pitchFamily="34" charset="-128"/>
                  </a:rPr>
                  <a:t>&amp;</a:t>
                </a:r>
                <a:r>
                  <a:rPr lang="zh-TW" altLang="en-US" sz="1400" b="1" dirty="0">
                    <a:solidFill>
                      <a:srgbClr val="262626"/>
                    </a:solidFill>
                    <a:latin typeface="Noto Sans TC Light" panose="020B0300000000000000" pitchFamily="34" charset="-128"/>
                    <a:ea typeface="Noto Sans TC Light" panose="020B0300000000000000" pitchFamily="34" charset="-128"/>
                  </a:rPr>
                  <a:t>功能</a:t>
                </a:r>
                <a:endParaRPr lang="en-US" altLang="zh-TW" sz="1400" b="1" dirty="0">
                  <a:solidFill>
                    <a:srgbClr val="262626"/>
                  </a:solidFill>
                  <a:latin typeface="Noto Sans TC Light" panose="020B0300000000000000" pitchFamily="34" charset="-128"/>
                  <a:ea typeface="Noto Sans TC Light" panose="020B0300000000000000" pitchFamily="34" charset="-128"/>
                </a:endParaRPr>
              </a:p>
              <a:p>
                <a:pPr marL="360000" lvl="1" indent="-285750">
                  <a:lnSpc>
                    <a:spcPts val="2200"/>
                  </a:lnSpc>
                  <a:buFont typeface="Wingdings" panose="05000000000000000000" pitchFamily="2" charset="2"/>
                  <a:buChar char="n"/>
                </a:pPr>
                <a:r>
                  <a:rPr lang="zh-TW" altLang="en-US" sz="1400" b="1" dirty="0">
                    <a:solidFill>
                      <a:srgbClr val="262626"/>
                    </a:solidFill>
                    <a:latin typeface="Noto Sans TC Light" panose="020B0300000000000000" pitchFamily="34" charset="-128"/>
                    <a:ea typeface="Noto Sans TC Light" panose="020B0300000000000000" pitchFamily="34" charset="-128"/>
                  </a:rPr>
                  <a:t>前台</a:t>
                </a:r>
                <a:r>
                  <a:rPr lang="en-US" altLang="zh-TW" sz="1400" b="1" dirty="0">
                    <a:solidFill>
                      <a:srgbClr val="262626"/>
                    </a:solidFill>
                    <a:latin typeface="Noto Sans TC Light" panose="020B0300000000000000" pitchFamily="34" charset="-128"/>
                    <a:ea typeface="Noto Sans TC Light" panose="020B0300000000000000" pitchFamily="34" charset="-128"/>
                  </a:rPr>
                  <a:t>-</a:t>
                </a:r>
                <a:r>
                  <a:rPr lang="zh-TW" altLang="en-US" sz="1400" b="1" dirty="0">
                    <a:solidFill>
                      <a:srgbClr val="262626"/>
                    </a:solidFill>
                    <a:latin typeface="Noto Sans TC Light" panose="020B0300000000000000" pitchFamily="34" charset="-128"/>
                    <a:ea typeface="Noto Sans TC Light" panose="020B0300000000000000" pitchFamily="34" charset="-128"/>
                  </a:rPr>
                  <a:t>獎池一覽切版</a:t>
                </a:r>
                <a:r>
                  <a:rPr lang="en-US" altLang="zh-TW" sz="1400" b="1" dirty="0">
                    <a:solidFill>
                      <a:srgbClr val="262626"/>
                    </a:solidFill>
                    <a:latin typeface="Noto Sans TC Light" panose="020B0300000000000000" pitchFamily="34" charset="-128"/>
                    <a:ea typeface="Noto Sans TC Light" panose="020B0300000000000000" pitchFamily="34" charset="-128"/>
                  </a:rPr>
                  <a:t>&amp;</a:t>
                </a:r>
                <a:r>
                  <a:rPr lang="zh-TW" altLang="en-US" sz="1400" b="1" dirty="0">
                    <a:solidFill>
                      <a:srgbClr val="262626"/>
                    </a:solidFill>
                    <a:latin typeface="Noto Sans TC Light" panose="020B0300000000000000" pitchFamily="34" charset="-128"/>
                    <a:ea typeface="Noto Sans TC Light" panose="020B0300000000000000" pitchFamily="34" charset="-128"/>
                  </a:rPr>
                  <a:t>功能</a:t>
                </a:r>
                <a:endParaRPr lang="en-US" altLang="zh-TW" sz="1400" b="1" dirty="0">
                  <a:solidFill>
                    <a:srgbClr val="262626"/>
                  </a:solidFill>
                  <a:latin typeface="Noto Sans TC Light" panose="020B0300000000000000" pitchFamily="34" charset="-128"/>
                  <a:ea typeface="Noto Sans TC Light" panose="020B0300000000000000" pitchFamily="34" charset="-128"/>
                </a:endParaRPr>
              </a:p>
              <a:p>
                <a:pPr marL="360000" lvl="1" indent="-285750">
                  <a:lnSpc>
                    <a:spcPts val="2200"/>
                  </a:lnSpc>
                  <a:buFont typeface="Wingdings" panose="05000000000000000000" pitchFamily="2" charset="2"/>
                  <a:buChar char="n"/>
                </a:pPr>
                <a:r>
                  <a:rPr lang="zh-TW" altLang="en-US" sz="1400" b="1" dirty="0">
                    <a:solidFill>
                      <a:srgbClr val="262626"/>
                    </a:solidFill>
                    <a:latin typeface="Noto Sans TC Light" panose="020B0300000000000000" pitchFamily="34" charset="-128"/>
                    <a:ea typeface="Noto Sans TC Light" panose="020B0300000000000000" pitchFamily="34" charset="-128"/>
                  </a:rPr>
                  <a:t>後台</a:t>
                </a:r>
                <a:r>
                  <a:rPr lang="en-US" altLang="zh-TW" sz="1400" b="1" dirty="0">
                    <a:solidFill>
                      <a:srgbClr val="262626"/>
                    </a:solidFill>
                    <a:latin typeface="Noto Sans TC Light" panose="020B0300000000000000" pitchFamily="34" charset="-128"/>
                    <a:ea typeface="Noto Sans TC Light" panose="020B0300000000000000" pitchFamily="34" charset="-128"/>
                  </a:rPr>
                  <a:t>-</a:t>
                </a:r>
                <a:r>
                  <a:rPr lang="zh-TW" altLang="en-US" sz="1400" b="1" dirty="0">
                    <a:solidFill>
                      <a:srgbClr val="262626"/>
                    </a:solidFill>
                    <a:latin typeface="Noto Sans TC Light" panose="020B0300000000000000" pitchFamily="34" charset="-128"/>
                    <a:ea typeface="Noto Sans TC Light" panose="020B0300000000000000" pitchFamily="34" charset="-128"/>
                  </a:rPr>
                  <a:t>一番賞倉庫</a:t>
                </a:r>
                <a:r>
                  <a:rPr lang="en-US" altLang="zh-TW" sz="1400" b="1" dirty="0">
                    <a:solidFill>
                      <a:srgbClr val="262626"/>
                    </a:solidFill>
                    <a:latin typeface="Noto Sans TC Light" panose="020B0300000000000000" pitchFamily="34" charset="-128"/>
                    <a:ea typeface="Noto Sans TC Light" panose="020B0300000000000000" pitchFamily="34" charset="-128"/>
                  </a:rPr>
                  <a:t>&amp;</a:t>
                </a:r>
                <a:r>
                  <a:rPr lang="zh-TW" altLang="en-US" sz="1400" b="1" dirty="0">
                    <a:solidFill>
                      <a:srgbClr val="262626"/>
                    </a:solidFill>
                    <a:latin typeface="Noto Sans TC Light" panose="020B0300000000000000" pitchFamily="34" charset="-128"/>
                    <a:ea typeface="Noto Sans TC Light" panose="020B0300000000000000" pitchFamily="34" charset="-128"/>
                  </a:rPr>
                  <a:t>商品管理</a:t>
                </a:r>
                <a:endParaRPr lang="en-US" altLang="zh-TW" sz="1400" b="1" dirty="0">
                  <a:solidFill>
                    <a:srgbClr val="262626"/>
                  </a:solidFill>
                  <a:latin typeface="Noto Sans TC Light" panose="020B0300000000000000" pitchFamily="34" charset="-128"/>
                  <a:ea typeface="Noto Sans TC Light" panose="020B0300000000000000" pitchFamily="34" charset="-128"/>
                </a:endParaRPr>
              </a:p>
              <a:p>
                <a:pPr marL="360000" lvl="1" indent="-285750">
                  <a:lnSpc>
                    <a:spcPts val="2200"/>
                  </a:lnSpc>
                  <a:buFont typeface="Wingdings" panose="05000000000000000000" pitchFamily="2" charset="2"/>
                  <a:buChar char="n"/>
                </a:pPr>
                <a:r>
                  <a:rPr lang="zh-TW" altLang="en-US" sz="1400" b="1" dirty="0">
                    <a:solidFill>
                      <a:srgbClr val="262626"/>
                    </a:solidFill>
                    <a:latin typeface="Noto Sans TC Light" panose="020B0300000000000000" pitchFamily="34" charset="-128"/>
                    <a:ea typeface="Noto Sans TC Light" panose="020B0300000000000000" pitchFamily="34" charset="-128"/>
                  </a:rPr>
                  <a:t>後台</a:t>
                </a:r>
                <a:r>
                  <a:rPr lang="en-US" altLang="zh-TW" sz="1400" b="1" dirty="0">
                    <a:solidFill>
                      <a:srgbClr val="262626"/>
                    </a:solidFill>
                    <a:latin typeface="Noto Sans TC Light" panose="020B0300000000000000" pitchFamily="34" charset="-128"/>
                    <a:ea typeface="Noto Sans TC Light" panose="020B0300000000000000" pitchFamily="34" charset="-128"/>
                  </a:rPr>
                  <a:t>-</a:t>
                </a:r>
                <a:r>
                  <a:rPr lang="zh-TW" altLang="en-US" sz="1400" b="1" dirty="0">
                    <a:solidFill>
                      <a:srgbClr val="262626"/>
                    </a:solidFill>
                    <a:latin typeface="Noto Sans TC Light" panose="020B0300000000000000" pitchFamily="34" charset="-128"/>
                    <a:ea typeface="Noto Sans TC Light" panose="020B0300000000000000" pitchFamily="34" charset="-128"/>
                  </a:rPr>
                  <a:t>交易紀錄管理</a:t>
                </a:r>
                <a:endParaRPr lang="en-US" altLang="zh-TW" sz="1400" b="1" dirty="0">
                  <a:solidFill>
                    <a:srgbClr val="262626"/>
                  </a:solidFill>
                  <a:latin typeface="Noto Sans TC Light" panose="020B0300000000000000" pitchFamily="34" charset="-128"/>
                  <a:ea typeface="Noto Sans TC Light" panose="020B0300000000000000" pitchFamily="34" charset="-128"/>
                </a:endParaRPr>
              </a:p>
              <a:p>
                <a:pPr marL="360000" lvl="1" indent="-285750">
                  <a:lnSpc>
                    <a:spcPts val="2200"/>
                  </a:lnSpc>
                  <a:buFont typeface="Wingdings" panose="05000000000000000000" pitchFamily="2" charset="2"/>
                  <a:buChar char="n"/>
                </a:pPr>
                <a:r>
                  <a:rPr lang="zh-TW" altLang="en-US" sz="1400" b="1" dirty="0">
                    <a:solidFill>
                      <a:srgbClr val="262626"/>
                    </a:solidFill>
                    <a:latin typeface="Noto Sans TC Light" panose="020B0300000000000000" pitchFamily="34" charset="-128"/>
                    <a:ea typeface="Noto Sans TC Light" panose="020B0300000000000000" pitchFamily="34" charset="-128"/>
                  </a:rPr>
                  <a:t>一番賞倉庫</a:t>
                </a:r>
                <a:r>
                  <a:rPr lang="en-US" altLang="zh-TW" sz="1400" b="1" dirty="0">
                    <a:solidFill>
                      <a:srgbClr val="262626"/>
                    </a:solidFill>
                    <a:latin typeface="Noto Sans TC Light" panose="020B0300000000000000" pitchFamily="34" charset="-128"/>
                    <a:ea typeface="Noto Sans TC Light" panose="020B0300000000000000" pitchFamily="34" charset="-128"/>
                  </a:rPr>
                  <a:t>&amp;</a:t>
                </a:r>
                <a:r>
                  <a:rPr lang="zh-TW" altLang="en-US" sz="1400" b="1" dirty="0">
                    <a:solidFill>
                      <a:srgbClr val="262626"/>
                    </a:solidFill>
                    <a:latin typeface="Noto Sans TC Light" panose="020B0300000000000000" pitchFamily="34" charset="-128"/>
                    <a:ea typeface="Noto Sans TC Light" panose="020B0300000000000000" pitchFamily="34" charset="-128"/>
                  </a:rPr>
                  <a:t>交易資料庫設計</a:t>
                </a:r>
                <a:endParaRPr lang="en-US" altLang="zh-TW" sz="1400" b="1" dirty="0">
                  <a:solidFill>
                    <a:srgbClr val="262626"/>
                  </a:solidFill>
                  <a:latin typeface="Noto Sans TC Light" panose="020B0300000000000000" pitchFamily="34" charset="-128"/>
                  <a:ea typeface="Noto Sans TC Light" panose="020B0300000000000000" pitchFamily="34" charset="-128"/>
                </a:endParaRPr>
              </a:p>
              <a:p>
                <a:pPr marL="360000" lvl="1" indent="-285750">
                  <a:lnSpc>
                    <a:spcPts val="2200"/>
                  </a:lnSpc>
                  <a:buFont typeface="Wingdings" panose="05000000000000000000" pitchFamily="2" charset="2"/>
                  <a:buChar char="n"/>
                </a:pPr>
                <a:r>
                  <a:rPr lang="en-US" altLang="zh-TW" sz="1400" b="1" dirty="0">
                    <a:solidFill>
                      <a:srgbClr val="262626"/>
                    </a:solidFill>
                    <a:latin typeface="Noto Sans TC Light" panose="020B0300000000000000" pitchFamily="34" charset="-128"/>
                    <a:ea typeface="Noto Sans TC Light" panose="020B0300000000000000" pitchFamily="34" charset="-128"/>
                  </a:rPr>
                  <a:t>Git/GitHub</a:t>
                </a:r>
                <a:r>
                  <a:rPr lang="zh-TW" altLang="en-US" sz="1400" b="1" dirty="0">
                    <a:solidFill>
                      <a:srgbClr val="262626"/>
                    </a:solidFill>
                    <a:latin typeface="Noto Sans TC Light" panose="020B0300000000000000" pitchFamily="34" charset="-128"/>
                    <a:ea typeface="Noto Sans TC Light" panose="020B0300000000000000" pitchFamily="34" charset="-128"/>
                  </a:rPr>
                  <a:t>版本控管</a:t>
                </a:r>
                <a:endParaRPr lang="en-US" altLang="zh-TW" sz="1400" b="1" dirty="0">
                  <a:solidFill>
                    <a:srgbClr val="262626"/>
                  </a:solidFill>
                  <a:latin typeface="Noto Sans TC Light" panose="020B0300000000000000" pitchFamily="34" charset="-128"/>
                  <a:ea typeface="Noto Sans TC Light" panose="020B0300000000000000" pitchFamily="34" charset="-128"/>
                </a:endParaRPr>
              </a:p>
            </p:txBody>
          </p:sp>
          <p:pic>
            <p:nvPicPr>
              <p:cNvPr id="54" name="圖片 53">
                <a:extLst>
                  <a:ext uri="{FF2B5EF4-FFF2-40B4-BE49-F238E27FC236}">
                    <a16:creationId xmlns:a16="http://schemas.microsoft.com/office/drawing/2014/main" id="{A94405FB-60F5-4E3B-8B7A-DA12DAF4B0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01336" y="1383518"/>
                <a:ext cx="1317449" cy="1317449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7666136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DCF5F3A8-3883-4036-E3C2-F1E86548CE3A}"/>
              </a:ext>
            </a:extLst>
          </p:cNvPr>
          <p:cNvGrpSpPr/>
          <p:nvPr/>
        </p:nvGrpSpPr>
        <p:grpSpPr>
          <a:xfrm>
            <a:off x="303229" y="189421"/>
            <a:ext cx="11729595" cy="6479158"/>
            <a:chOff x="303229" y="189421"/>
            <a:chExt cx="11729595" cy="647915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AF1B7A0A-3093-BB3F-833F-E8D4C2658871}"/>
                </a:ext>
              </a:extLst>
            </p:cNvPr>
            <p:cNvSpPr/>
            <p:nvPr/>
          </p:nvSpPr>
          <p:spPr>
            <a:xfrm>
              <a:off x="447282" y="332882"/>
              <a:ext cx="11585542" cy="6331869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3175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Noto Sans TC Medium" panose="020B0600000000000000" pitchFamily="34" charset="-128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DED21454-01CF-D605-6F83-C5D090E3516F}"/>
                </a:ext>
              </a:extLst>
            </p:cNvPr>
            <p:cNvSpPr/>
            <p:nvPr/>
          </p:nvSpPr>
          <p:spPr>
            <a:xfrm>
              <a:off x="378545" y="267779"/>
              <a:ext cx="11585542" cy="6400800"/>
            </a:xfrm>
            <a:prstGeom prst="rect">
              <a:avLst/>
            </a:prstGeom>
            <a:solidFill>
              <a:srgbClr val="EBBFE1"/>
            </a:solidFill>
            <a:ln w="3175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Noto Sans TC Medium" panose="020B0600000000000000" pitchFamily="34" charset="-128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FFF8E138-7319-2AC7-9F4A-36DA3C4CCAD3}"/>
                </a:ext>
              </a:extLst>
            </p:cNvPr>
            <p:cNvSpPr/>
            <p:nvPr/>
          </p:nvSpPr>
          <p:spPr>
            <a:xfrm>
              <a:off x="303229" y="193249"/>
              <a:ext cx="11585542" cy="640080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Noto Sans TC Medium" panose="020B0600000000000000" pitchFamily="34" charset="-128"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072580B0-2A2F-69C2-2CD3-BA6DE6B28AB7}"/>
                </a:ext>
              </a:extLst>
            </p:cNvPr>
            <p:cNvSpPr/>
            <p:nvPr/>
          </p:nvSpPr>
          <p:spPr>
            <a:xfrm>
              <a:off x="303229" y="189421"/>
              <a:ext cx="11585542" cy="469605"/>
            </a:xfrm>
            <a:prstGeom prst="rect">
              <a:avLst/>
            </a:prstGeom>
            <a:pattFill prst="smGrid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 w="31750">
              <a:solidFill>
                <a:schemeClr val="tx2">
                  <a:lumMod val="75000"/>
                </a:schemeClr>
              </a:solidFill>
            </a:ln>
            <a:effectLst>
              <a:outerShdw dist="63500" dir="5400000" algn="t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marL="723900" lvl="2">
                <a:defRPr/>
              </a:pPr>
              <a:r>
                <a:rPr lang="zh-TW" altLang="en-US" sz="2400" b="1" kern="0" dirty="0">
                  <a:ln w="9525">
                    <a:solidFill>
                      <a:srgbClr val="44546A">
                        <a:lumMod val="75000"/>
                      </a:srgbClr>
                    </a:solidFill>
                  </a:ln>
                  <a:solidFill>
                    <a:srgbClr val="FF7C80"/>
                  </a:solidFill>
                  <a:latin typeface="Noto Sans TC Medium" panose="020B0600000000000000" pitchFamily="34" charset="-128"/>
                  <a:ea typeface="Noto Sans TC Medium" panose="020B0600000000000000" pitchFamily="34" charset="-128"/>
                </a:rPr>
                <a:t>專題發想</a:t>
              </a:r>
              <a:endParaRPr lang="ko-KR" altLang="en-US" sz="2400" dirty="0">
                <a:ln w="9525">
                  <a:solidFill>
                    <a:schemeClr val="tx1"/>
                  </a:solidFill>
                </a:ln>
                <a:solidFill>
                  <a:prstClr val="white">
                    <a:lumMod val="50000"/>
                  </a:prstClr>
                </a:solidFill>
                <a:latin typeface="Noto Sans TC Medium" panose="020B0600000000000000" pitchFamily="34" charset="-128"/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2023B39E-912C-802C-5C17-744A46050F7A}"/>
                </a:ext>
              </a:extLst>
            </p:cNvPr>
            <p:cNvSpPr/>
            <p:nvPr/>
          </p:nvSpPr>
          <p:spPr>
            <a:xfrm>
              <a:off x="11207988" y="304520"/>
              <a:ext cx="180000" cy="180000"/>
            </a:xfrm>
            <a:prstGeom prst="ellipse">
              <a:avLst/>
            </a:prstGeom>
            <a:solidFill>
              <a:srgbClr val="EBBFE1"/>
            </a:solidFill>
            <a:ln w="3175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Noto Sans TC Medium" panose="020B0600000000000000" pitchFamily="34" charset="-128"/>
              </a:endParaRP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BD689698-AF66-1421-D912-F2E46C911DEA}"/>
                </a:ext>
              </a:extLst>
            </p:cNvPr>
            <p:cNvSpPr/>
            <p:nvPr/>
          </p:nvSpPr>
          <p:spPr>
            <a:xfrm>
              <a:off x="11506949" y="304520"/>
              <a:ext cx="180000" cy="180000"/>
            </a:xfrm>
            <a:prstGeom prst="ellipse">
              <a:avLst/>
            </a:prstGeom>
            <a:solidFill>
              <a:srgbClr val="366DEB"/>
            </a:solidFill>
            <a:ln w="3175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Noto Sans TC Medium" panose="020B0600000000000000" pitchFamily="34" charset="-128"/>
              </a:endParaRPr>
            </a:p>
          </p:txBody>
        </p: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B31A03F6-6D5F-B590-89B4-898E442D64EF}"/>
                </a:ext>
              </a:extLst>
            </p:cNvPr>
            <p:cNvSpPr/>
            <p:nvPr/>
          </p:nvSpPr>
          <p:spPr>
            <a:xfrm>
              <a:off x="303229" y="193249"/>
              <a:ext cx="500783" cy="469604"/>
            </a:xfrm>
            <a:prstGeom prst="rect">
              <a:avLst/>
            </a:prstGeom>
            <a:solidFill>
              <a:srgbClr val="366DEB"/>
            </a:solidFill>
            <a:ln w="3175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Noto Sans TC Medium" panose="020B0600000000000000" pitchFamily="34" charset="-128"/>
              </a:endParaRPr>
            </a:p>
          </p:txBody>
        </p:sp>
        <p:grpSp>
          <p:nvGrpSpPr>
            <p:cNvPr id="22" name="Group 16">
              <a:extLst>
                <a:ext uri="{FF2B5EF4-FFF2-40B4-BE49-F238E27FC236}">
                  <a16:creationId xmlns:a16="http://schemas.microsoft.com/office/drawing/2014/main" id="{11255E9F-76E7-C9B1-D0AF-0ED1177971A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40700" y="287246"/>
              <a:ext cx="225839" cy="259579"/>
              <a:chOff x="1039" y="1681"/>
              <a:chExt cx="1071" cy="1231"/>
            </a:xfrm>
            <a:solidFill>
              <a:schemeClr val="bg1"/>
            </a:solidFill>
          </p:grpSpPr>
          <p:sp>
            <p:nvSpPr>
              <p:cNvPr id="37" name="Freeform 17">
                <a:extLst>
                  <a:ext uri="{FF2B5EF4-FFF2-40B4-BE49-F238E27FC236}">
                    <a16:creationId xmlns:a16="http://schemas.microsoft.com/office/drawing/2014/main" id="{ED916E8B-F449-9F03-AB47-3C765989499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39" y="1681"/>
                <a:ext cx="1071" cy="1099"/>
              </a:xfrm>
              <a:custGeom>
                <a:avLst/>
                <a:gdLst>
                  <a:gd name="T0" fmla="*/ 3169 w 3212"/>
                  <a:gd name="T1" fmla="*/ 566 h 3298"/>
                  <a:gd name="T2" fmla="*/ 3035 w 3212"/>
                  <a:gd name="T3" fmla="*/ 475 h 3298"/>
                  <a:gd name="T4" fmla="*/ 2711 w 3212"/>
                  <a:gd name="T5" fmla="*/ 199 h 3298"/>
                  <a:gd name="T6" fmla="*/ 2384 w 3212"/>
                  <a:gd name="T7" fmla="*/ 19 h 3298"/>
                  <a:gd name="T8" fmla="*/ 2347 w 3212"/>
                  <a:gd name="T9" fmla="*/ 4 h 3298"/>
                  <a:gd name="T10" fmla="*/ 2278 w 3212"/>
                  <a:gd name="T11" fmla="*/ 47 h 3298"/>
                  <a:gd name="T12" fmla="*/ 2171 w 3212"/>
                  <a:gd name="T13" fmla="*/ 190 h 3298"/>
                  <a:gd name="T14" fmla="*/ 1698 w 3212"/>
                  <a:gd name="T15" fmla="*/ 610 h 3298"/>
                  <a:gd name="T16" fmla="*/ 716 w 3212"/>
                  <a:gd name="T17" fmla="*/ 1337 h 3298"/>
                  <a:gd name="T18" fmla="*/ 296 w 3212"/>
                  <a:gd name="T19" fmla="*/ 1713 h 3298"/>
                  <a:gd name="T20" fmla="*/ 59 w 3212"/>
                  <a:gd name="T21" fmla="*/ 2061 h 3298"/>
                  <a:gd name="T22" fmla="*/ 0 w 3212"/>
                  <a:gd name="T23" fmla="*/ 2479 h 3298"/>
                  <a:gd name="T24" fmla="*/ 29 w 3212"/>
                  <a:gd name="T25" fmla="*/ 2758 h 3298"/>
                  <a:gd name="T26" fmla="*/ 183 w 3212"/>
                  <a:gd name="T27" fmla="*/ 2915 h 3298"/>
                  <a:gd name="T28" fmla="*/ 615 w 3212"/>
                  <a:gd name="T29" fmla="*/ 3255 h 3298"/>
                  <a:gd name="T30" fmla="*/ 886 w 3212"/>
                  <a:gd name="T31" fmla="*/ 3291 h 3298"/>
                  <a:gd name="T32" fmla="*/ 1138 w 3212"/>
                  <a:gd name="T33" fmla="*/ 3171 h 3298"/>
                  <a:gd name="T34" fmla="*/ 1808 w 3212"/>
                  <a:gd name="T35" fmla="*/ 2600 h 3298"/>
                  <a:gd name="T36" fmla="*/ 2812 w 3212"/>
                  <a:gd name="T37" fmla="*/ 1724 h 3298"/>
                  <a:gd name="T38" fmla="*/ 3103 w 3212"/>
                  <a:gd name="T39" fmla="*/ 1438 h 3298"/>
                  <a:gd name="T40" fmla="*/ 3146 w 3212"/>
                  <a:gd name="T41" fmla="*/ 1401 h 3298"/>
                  <a:gd name="T42" fmla="*/ 3193 w 3212"/>
                  <a:gd name="T43" fmla="*/ 1183 h 3298"/>
                  <a:gd name="T44" fmla="*/ 3208 w 3212"/>
                  <a:gd name="T45" fmla="*/ 620 h 3298"/>
                  <a:gd name="T46" fmla="*/ 1001 w 3212"/>
                  <a:gd name="T47" fmla="*/ 3114 h 3298"/>
                  <a:gd name="T48" fmla="*/ 881 w 3212"/>
                  <a:gd name="T49" fmla="*/ 3066 h 3298"/>
                  <a:gd name="T50" fmla="*/ 844 w 3212"/>
                  <a:gd name="T51" fmla="*/ 2610 h 3298"/>
                  <a:gd name="T52" fmla="*/ 840 w 3212"/>
                  <a:gd name="T53" fmla="*/ 2398 h 3298"/>
                  <a:gd name="T54" fmla="*/ 401 w 3212"/>
                  <a:gd name="T55" fmla="*/ 2082 h 3298"/>
                  <a:gd name="T56" fmla="*/ 241 w 3212"/>
                  <a:gd name="T57" fmla="*/ 1969 h 3298"/>
                  <a:gd name="T58" fmla="*/ 752 w 3212"/>
                  <a:gd name="T59" fmla="*/ 2141 h 3298"/>
                  <a:gd name="T60" fmla="*/ 1034 w 3212"/>
                  <a:gd name="T61" fmla="*/ 2354 h 3298"/>
                  <a:gd name="T62" fmla="*/ 1418 w 3212"/>
                  <a:gd name="T63" fmla="*/ 2074 h 3298"/>
                  <a:gd name="T64" fmla="*/ 1624 w 3212"/>
                  <a:gd name="T65" fmla="*/ 1847 h 3298"/>
                  <a:gd name="T66" fmla="*/ 1420 w 3212"/>
                  <a:gd name="T67" fmla="*/ 1596 h 3298"/>
                  <a:gd name="T68" fmla="*/ 1082 w 3212"/>
                  <a:gd name="T69" fmla="*/ 1248 h 3298"/>
                  <a:gd name="T70" fmla="*/ 1614 w 3212"/>
                  <a:gd name="T71" fmla="*/ 825 h 3298"/>
                  <a:gd name="T72" fmla="*/ 2194 w 3212"/>
                  <a:gd name="T73" fmla="*/ 338 h 3298"/>
                  <a:gd name="T74" fmla="*/ 2374 w 3212"/>
                  <a:gd name="T75" fmla="*/ 118 h 3298"/>
                  <a:gd name="T76" fmla="*/ 2661 w 3212"/>
                  <a:gd name="T77" fmla="*/ 304 h 3298"/>
                  <a:gd name="T78" fmla="*/ 2993 w 3212"/>
                  <a:gd name="T79" fmla="*/ 603 h 3298"/>
                  <a:gd name="T80" fmla="*/ 2474 w 3212"/>
                  <a:gd name="T81" fmla="*/ 1257 h 3298"/>
                  <a:gd name="T82" fmla="*/ 1732 w 3212"/>
                  <a:gd name="T83" fmla="*/ 1951 h 3298"/>
                  <a:gd name="T84" fmla="*/ 1047 w 3212"/>
                  <a:gd name="T85" fmla="*/ 2462 h 3298"/>
                  <a:gd name="T86" fmla="*/ 1012 w 3212"/>
                  <a:gd name="T87" fmla="*/ 2472 h 3298"/>
                  <a:gd name="T88" fmla="*/ 3078 w 3212"/>
                  <a:gd name="T89" fmla="*/ 1147 h 3298"/>
                  <a:gd name="T90" fmla="*/ 3067 w 3212"/>
                  <a:gd name="T91" fmla="*/ 1301 h 3298"/>
                  <a:gd name="T92" fmla="*/ 3051 w 3212"/>
                  <a:gd name="T93" fmla="*/ 1343 h 3298"/>
                  <a:gd name="T94" fmla="*/ 3018 w 3212"/>
                  <a:gd name="T95" fmla="*/ 1366 h 3298"/>
                  <a:gd name="T96" fmla="*/ 2890 w 3212"/>
                  <a:gd name="T97" fmla="*/ 1493 h 3298"/>
                  <a:gd name="T98" fmla="*/ 1823 w 3212"/>
                  <a:gd name="T99" fmla="*/ 2434 h 3298"/>
                  <a:gd name="T100" fmla="*/ 1765 w 3212"/>
                  <a:gd name="T101" fmla="*/ 2231 h 3298"/>
                  <a:gd name="T102" fmla="*/ 1749 w 3212"/>
                  <a:gd name="T103" fmla="*/ 2105 h 3298"/>
                  <a:gd name="T104" fmla="*/ 2236 w 3212"/>
                  <a:gd name="T105" fmla="*/ 1651 h 3298"/>
                  <a:gd name="T106" fmla="*/ 3095 w 3212"/>
                  <a:gd name="T107" fmla="*/ 770 h 3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212" h="3298">
                    <a:moveTo>
                      <a:pt x="3208" y="620"/>
                    </a:moveTo>
                    <a:lnTo>
                      <a:pt x="3206" y="606"/>
                    </a:lnTo>
                    <a:lnTo>
                      <a:pt x="3192" y="581"/>
                    </a:lnTo>
                    <a:lnTo>
                      <a:pt x="3169" y="566"/>
                    </a:lnTo>
                    <a:lnTo>
                      <a:pt x="3143" y="561"/>
                    </a:lnTo>
                    <a:lnTo>
                      <a:pt x="3130" y="564"/>
                    </a:lnTo>
                    <a:lnTo>
                      <a:pt x="3101" y="533"/>
                    </a:lnTo>
                    <a:lnTo>
                      <a:pt x="3035" y="475"/>
                    </a:lnTo>
                    <a:lnTo>
                      <a:pt x="3003" y="448"/>
                    </a:lnTo>
                    <a:lnTo>
                      <a:pt x="2931" y="383"/>
                    </a:lnTo>
                    <a:lnTo>
                      <a:pt x="2786" y="258"/>
                    </a:lnTo>
                    <a:lnTo>
                      <a:pt x="2711" y="199"/>
                    </a:lnTo>
                    <a:lnTo>
                      <a:pt x="2651" y="148"/>
                    </a:lnTo>
                    <a:lnTo>
                      <a:pt x="2507" y="53"/>
                    </a:lnTo>
                    <a:lnTo>
                      <a:pt x="2432" y="24"/>
                    </a:lnTo>
                    <a:lnTo>
                      <a:pt x="2384" y="19"/>
                    </a:lnTo>
                    <a:lnTo>
                      <a:pt x="2363" y="20"/>
                    </a:lnTo>
                    <a:lnTo>
                      <a:pt x="2361" y="17"/>
                    </a:lnTo>
                    <a:lnTo>
                      <a:pt x="2358" y="14"/>
                    </a:lnTo>
                    <a:lnTo>
                      <a:pt x="2347" y="4"/>
                    </a:lnTo>
                    <a:lnTo>
                      <a:pt x="2320" y="0"/>
                    </a:lnTo>
                    <a:lnTo>
                      <a:pt x="2294" y="10"/>
                    </a:lnTo>
                    <a:lnTo>
                      <a:pt x="2278" y="32"/>
                    </a:lnTo>
                    <a:lnTo>
                      <a:pt x="2278" y="47"/>
                    </a:lnTo>
                    <a:lnTo>
                      <a:pt x="2276" y="62"/>
                    </a:lnTo>
                    <a:lnTo>
                      <a:pt x="2253" y="102"/>
                    </a:lnTo>
                    <a:lnTo>
                      <a:pt x="2199" y="163"/>
                    </a:lnTo>
                    <a:lnTo>
                      <a:pt x="2171" y="190"/>
                    </a:lnTo>
                    <a:lnTo>
                      <a:pt x="2102" y="260"/>
                    </a:lnTo>
                    <a:lnTo>
                      <a:pt x="1952" y="394"/>
                    </a:lnTo>
                    <a:lnTo>
                      <a:pt x="1878" y="459"/>
                    </a:lnTo>
                    <a:lnTo>
                      <a:pt x="1698" y="610"/>
                    </a:lnTo>
                    <a:lnTo>
                      <a:pt x="1326" y="897"/>
                    </a:lnTo>
                    <a:lnTo>
                      <a:pt x="1138" y="1036"/>
                    </a:lnTo>
                    <a:lnTo>
                      <a:pt x="969" y="1157"/>
                    </a:lnTo>
                    <a:lnTo>
                      <a:pt x="716" y="1337"/>
                    </a:lnTo>
                    <a:lnTo>
                      <a:pt x="553" y="1467"/>
                    </a:lnTo>
                    <a:lnTo>
                      <a:pt x="475" y="1536"/>
                    </a:lnTo>
                    <a:lnTo>
                      <a:pt x="415" y="1592"/>
                    </a:lnTo>
                    <a:lnTo>
                      <a:pt x="296" y="1713"/>
                    </a:lnTo>
                    <a:lnTo>
                      <a:pt x="186" y="1845"/>
                    </a:lnTo>
                    <a:lnTo>
                      <a:pt x="117" y="1951"/>
                    </a:lnTo>
                    <a:lnTo>
                      <a:pt x="77" y="2024"/>
                    </a:lnTo>
                    <a:lnTo>
                      <a:pt x="59" y="2061"/>
                    </a:lnTo>
                    <a:lnTo>
                      <a:pt x="44" y="2100"/>
                    </a:lnTo>
                    <a:lnTo>
                      <a:pt x="21" y="2181"/>
                    </a:lnTo>
                    <a:lnTo>
                      <a:pt x="2" y="2306"/>
                    </a:lnTo>
                    <a:lnTo>
                      <a:pt x="0" y="2479"/>
                    </a:lnTo>
                    <a:lnTo>
                      <a:pt x="12" y="2650"/>
                    </a:lnTo>
                    <a:lnTo>
                      <a:pt x="18" y="2732"/>
                    </a:lnTo>
                    <a:lnTo>
                      <a:pt x="19" y="2742"/>
                    </a:lnTo>
                    <a:lnTo>
                      <a:pt x="29" y="2758"/>
                    </a:lnTo>
                    <a:lnTo>
                      <a:pt x="49" y="2771"/>
                    </a:lnTo>
                    <a:lnTo>
                      <a:pt x="67" y="2770"/>
                    </a:lnTo>
                    <a:lnTo>
                      <a:pt x="101" y="2817"/>
                    </a:lnTo>
                    <a:lnTo>
                      <a:pt x="183" y="2915"/>
                    </a:lnTo>
                    <a:lnTo>
                      <a:pt x="278" y="3016"/>
                    </a:lnTo>
                    <a:lnTo>
                      <a:pt x="383" y="3109"/>
                    </a:lnTo>
                    <a:lnTo>
                      <a:pt x="497" y="3193"/>
                    </a:lnTo>
                    <a:lnTo>
                      <a:pt x="615" y="3255"/>
                    </a:lnTo>
                    <a:lnTo>
                      <a:pt x="704" y="3285"/>
                    </a:lnTo>
                    <a:lnTo>
                      <a:pt x="765" y="3297"/>
                    </a:lnTo>
                    <a:lnTo>
                      <a:pt x="825" y="3298"/>
                    </a:lnTo>
                    <a:lnTo>
                      <a:pt x="886" y="3291"/>
                    </a:lnTo>
                    <a:lnTo>
                      <a:pt x="916" y="3282"/>
                    </a:lnTo>
                    <a:lnTo>
                      <a:pt x="955" y="3271"/>
                    </a:lnTo>
                    <a:lnTo>
                      <a:pt x="1030" y="3236"/>
                    </a:lnTo>
                    <a:lnTo>
                      <a:pt x="1138" y="3171"/>
                    </a:lnTo>
                    <a:lnTo>
                      <a:pt x="1342" y="3009"/>
                    </a:lnTo>
                    <a:lnTo>
                      <a:pt x="1463" y="2899"/>
                    </a:lnTo>
                    <a:lnTo>
                      <a:pt x="1634" y="2748"/>
                    </a:lnTo>
                    <a:lnTo>
                      <a:pt x="1808" y="2600"/>
                    </a:lnTo>
                    <a:lnTo>
                      <a:pt x="2017" y="2424"/>
                    </a:lnTo>
                    <a:lnTo>
                      <a:pt x="2429" y="2066"/>
                    </a:lnTo>
                    <a:lnTo>
                      <a:pt x="2633" y="1884"/>
                    </a:lnTo>
                    <a:lnTo>
                      <a:pt x="2812" y="1724"/>
                    </a:lnTo>
                    <a:lnTo>
                      <a:pt x="2987" y="1560"/>
                    </a:lnTo>
                    <a:lnTo>
                      <a:pt x="3021" y="1530"/>
                    </a:lnTo>
                    <a:lnTo>
                      <a:pt x="3075" y="1478"/>
                    </a:lnTo>
                    <a:lnTo>
                      <a:pt x="3103" y="1438"/>
                    </a:lnTo>
                    <a:lnTo>
                      <a:pt x="3111" y="1416"/>
                    </a:lnTo>
                    <a:lnTo>
                      <a:pt x="3124" y="1415"/>
                    </a:lnTo>
                    <a:lnTo>
                      <a:pt x="3134" y="1409"/>
                    </a:lnTo>
                    <a:lnTo>
                      <a:pt x="3146" y="1401"/>
                    </a:lnTo>
                    <a:lnTo>
                      <a:pt x="3163" y="1378"/>
                    </a:lnTo>
                    <a:lnTo>
                      <a:pt x="3180" y="1337"/>
                    </a:lnTo>
                    <a:lnTo>
                      <a:pt x="3192" y="1241"/>
                    </a:lnTo>
                    <a:lnTo>
                      <a:pt x="3193" y="1183"/>
                    </a:lnTo>
                    <a:lnTo>
                      <a:pt x="3202" y="1042"/>
                    </a:lnTo>
                    <a:lnTo>
                      <a:pt x="3212" y="832"/>
                    </a:lnTo>
                    <a:lnTo>
                      <a:pt x="3212" y="691"/>
                    </a:lnTo>
                    <a:lnTo>
                      <a:pt x="3208" y="620"/>
                    </a:lnTo>
                    <a:close/>
                    <a:moveTo>
                      <a:pt x="1004" y="2495"/>
                    </a:moveTo>
                    <a:lnTo>
                      <a:pt x="998" y="2649"/>
                    </a:lnTo>
                    <a:lnTo>
                      <a:pt x="999" y="2958"/>
                    </a:lnTo>
                    <a:lnTo>
                      <a:pt x="1001" y="3114"/>
                    </a:lnTo>
                    <a:lnTo>
                      <a:pt x="942" y="3145"/>
                    </a:lnTo>
                    <a:lnTo>
                      <a:pt x="880" y="3170"/>
                    </a:lnTo>
                    <a:lnTo>
                      <a:pt x="884" y="3137"/>
                    </a:lnTo>
                    <a:lnTo>
                      <a:pt x="881" y="3066"/>
                    </a:lnTo>
                    <a:lnTo>
                      <a:pt x="868" y="2961"/>
                    </a:lnTo>
                    <a:lnTo>
                      <a:pt x="860" y="2895"/>
                    </a:lnTo>
                    <a:lnTo>
                      <a:pt x="850" y="2780"/>
                    </a:lnTo>
                    <a:lnTo>
                      <a:pt x="844" y="2610"/>
                    </a:lnTo>
                    <a:lnTo>
                      <a:pt x="850" y="2495"/>
                    </a:lnTo>
                    <a:lnTo>
                      <a:pt x="857" y="2439"/>
                    </a:lnTo>
                    <a:lnTo>
                      <a:pt x="856" y="2424"/>
                    </a:lnTo>
                    <a:lnTo>
                      <a:pt x="840" y="2398"/>
                    </a:lnTo>
                    <a:lnTo>
                      <a:pt x="828" y="2390"/>
                    </a:lnTo>
                    <a:lnTo>
                      <a:pt x="717" y="2318"/>
                    </a:lnTo>
                    <a:lnTo>
                      <a:pt x="506" y="2162"/>
                    </a:lnTo>
                    <a:lnTo>
                      <a:pt x="401" y="2082"/>
                    </a:lnTo>
                    <a:lnTo>
                      <a:pt x="382" y="2064"/>
                    </a:lnTo>
                    <a:lnTo>
                      <a:pt x="314" y="2010"/>
                    </a:lnTo>
                    <a:lnTo>
                      <a:pt x="264" y="1978"/>
                    </a:lnTo>
                    <a:lnTo>
                      <a:pt x="241" y="1969"/>
                    </a:lnTo>
                    <a:lnTo>
                      <a:pt x="294" y="1899"/>
                    </a:lnTo>
                    <a:lnTo>
                      <a:pt x="350" y="1830"/>
                    </a:lnTo>
                    <a:lnTo>
                      <a:pt x="510" y="1955"/>
                    </a:lnTo>
                    <a:lnTo>
                      <a:pt x="752" y="2141"/>
                    </a:lnTo>
                    <a:lnTo>
                      <a:pt x="909" y="2270"/>
                    </a:lnTo>
                    <a:lnTo>
                      <a:pt x="985" y="2338"/>
                    </a:lnTo>
                    <a:lnTo>
                      <a:pt x="999" y="2349"/>
                    </a:lnTo>
                    <a:lnTo>
                      <a:pt x="1034" y="2354"/>
                    </a:lnTo>
                    <a:lnTo>
                      <a:pt x="1053" y="2346"/>
                    </a:lnTo>
                    <a:lnTo>
                      <a:pt x="1132" y="2302"/>
                    </a:lnTo>
                    <a:lnTo>
                      <a:pt x="1280" y="2195"/>
                    </a:lnTo>
                    <a:lnTo>
                      <a:pt x="1418" y="2074"/>
                    </a:lnTo>
                    <a:lnTo>
                      <a:pt x="1548" y="1943"/>
                    </a:lnTo>
                    <a:lnTo>
                      <a:pt x="1610" y="1877"/>
                    </a:lnTo>
                    <a:lnTo>
                      <a:pt x="1617" y="1868"/>
                    </a:lnTo>
                    <a:lnTo>
                      <a:pt x="1624" y="1847"/>
                    </a:lnTo>
                    <a:lnTo>
                      <a:pt x="1626" y="1827"/>
                    </a:lnTo>
                    <a:lnTo>
                      <a:pt x="1617" y="1807"/>
                    </a:lnTo>
                    <a:lnTo>
                      <a:pt x="1610" y="1796"/>
                    </a:lnTo>
                    <a:lnTo>
                      <a:pt x="1420" y="1596"/>
                    </a:lnTo>
                    <a:lnTo>
                      <a:pt x="1231" y="1395"/>
                    </a:lnTo>
                    <a:lnTo>
                      <a:pt x="1201" y="1360"/>
                    </a:lnTo>
                    <a:lnTo>
                      <a:pt x="1132" y="1288"/>
                    </a:lnTo>
                    <a:lnTo>
                      <a:pt x="1082" y="1248"/>
                    </a:lnTo>
                    <a:lnTo>
                      <a:pt x="1056" y="1235"/>
                    </a:lnTo>
                    <a:lnTo>
                      <a:pt x="1244" y="1103"/>
                    </a:lnTo>
                    <a:lnTo>
                      <a:pt x="1430" y="964"/>
                    </a:lnTo>
                    <a:lnTo>
                      <a:pt x="1614" y="825"/>
                    </a:lnTo>
                    <a:lnTo>
                      <a:pt x="1885" y="607"/>
                    </a:lnTo>
                    <a:lnTo>
                      <a:pt x="2060" y="458"/>
                    </a:lnTo>
                    <a:lnTo>
                      <a:pt x="2145" y="380"/>
                    </a:lnTo>
                    <a:lnTo>
                      <a:pt x="2194" y="338"/>
                    </a:lnTo>
                    <a:lnTo>
                      <a:pt x="2299" y="235"/>
                    </a:lnTo>
                    <a:lnTo>
                      <a:pt x="2344" y="177"/>
                    </a:lnTo>
                    <a:lnTo>
                      <a:pt x="2367" y="138"/>
                    </a:lnTo>
                    <a:lnTo>
                      <a:pt x="2374" y="118"/>
                    </a:lnTo>
                    <a:lnTo>
                      <a:pt x="2422" y="140"/>
                    </a:lnTo>
                    <a:lnTo>
                      <a:pt x="2466" y="163"/>
                    </a:lnTo>
                    <a:lnTo>
                      <a:pt x="2534" y="206"/>
                    </a:lnTo>
                    <a:lnTo>
                      <a:pt x="2661" y="304"/>
                    </a:lnTo>
                    <a:lnTo>
                      <a:pt x="2721" y="354"/>
                    </a:lnTo>
                    <a:lnTo>
                      <a:pt x="2833" y="453"/>
                    </a:lnTo>
                    <a:lnTo>
                      <a:pt x="2944" y="554"/>
                    </a:lnTo>
                    <a:lnTo>
                      <a:pt x="2993" y="603"/>
                    </a:lnTo>
                    <a:lnTo>
                      <a:pt x="3048" y="646"/>
                    </a:lnTo>
                    <a:lnTo>
                      <a:pt x="2937" y="771"/>
                    </a:lnTo>
                    <a:lnTo>
                      <a:pt x="2708" y="1016"/>
                    </a:lnTo>
                    <a:lnTo>
                      <a:pt x="2474" y="1257"/>
                    </a:lnTo>
                    <a:lnTo>
                      <a:pt x="2233" y="1490"/>
                    </a:lnTo>
                    <a:lnTo>
                      <a:pt x="2112" y="1605"/>
                    </a:lnTo>
                    <a:lnTo>
                      <a:pt x="1987" y="1720"/>
                    </a:lnTo>
                    <a:lnTo>
                      <a:pt x="1732" y="1951"/>
                    </a:lnTo>
                    <a:lnTo>
                      <a:pt x="1467" y="2169"/>
                    </a:lnTo>
                    <a:lnTo>
                      <a:pt x="1261" y="2322"/>
                    </a:lnTo>
                    <a:lnTo>
                      <a:pt x="1120" y="2417"/>
                    </a:lnTo>
                    <a:lnTo>
                      <a:pt x="1047" y="2462"/>
                    </a:lnTo>
                    <a:lnTo>
                      <a:pt x="1047" y="2462"/>
                    </a:lnTo>
                    <a:lnTo>
                      <a:pt x="1047" y="2463"/>
                    </a:lnTo>
                    <a:lnTo>
                      <a:pt x="1033" y="2460"/>
                    </a:lnTo>
                    <a:lnTo>
                      <a:pt x="1012" y="2472"/>
                    </a:lnTo>
                    <a:lnTo>
                      <a:pt x="1005" y="2485"/>
                    </a:lnTo>
                    <a:lnTo>
                      <a:pt x="1004" y="2495"/>
                    </a:lnTo>
                    <a:close/>
                    <a:moveTo>
                      <a:pt x="3082" y="1081"/>
                    </a:moveTo>
                    <a:lnTo>
                      <a:pt x="3078" y="1147"/>
                    </a:lnTo>
                    <a:lnTo>
                      <a:pt x="3074" y="1213"/>
                    </a:lnTo>
                    <a:lnTo>
                      <a:pt x="3072" y="1247"/>
                    </a:lnTo>
                    <a:lnTo>
                      <a:pt x="3069" y="1280"/>
                    </a:lnTo>
                    <a:lnTo>
                      <a:pt x="3067" y="1301"/>
                    </a:lnTo>
                    <a:lnTo>
                      <a:pt x="3065" y="1316"/>
                    </a:lnTo>
                    <a:lnTo>
                      <a:pt x="3059" y="1320"/>
                    </a:lnTo>
                    <a:lnTo>
                      <a:pt x="3052" y="1334"/>
                    </a:lnTo>
                    <a:lnTo>
                      <a:pt x="3051" y="1343"/>
                    </a:lnTo>
                    <a:lnTo>
                      <a:pt x="3038" y="1349"/>
                    </a:lnTo>
                    <a:lnTo>
                      <a:pt x="3018" y="1372"/>
                    </a:lnTo>
                    <a:lnTo>
                      <a:pt x="3016" y="1389"/>
                    </a:lnTo>
                    <a:lnTo>
                      <a:pt x="3018" y="1366"/>
                    </a:lnTo>
                    <a:lnTo>
                      <a:pt x="3010" y="1369"/>
                    </a:lnTo>
                    <a:lnTo>
                      <a:pt x="2990" y="1393"/>
                    </a:lnTo>
                    <a:lnTo>
                      <a:pt x="2941" y="1444"/>
                    </a:lnTo>
                    <a:lnTo>
                      <a:pt x="2890" y="1493"/>
                    </a:lnTo>
                    <a:lnTo>
                      <a:pt x="2734" y="1637"/>
                    </a:lnTo>
                    <a:lnTo>
                      <a:pt x="2574" y="1779"/>
                    </a:lnTo>
                    <a:lnTo>
                      <a:pt x="2201" y="2110"/>
                    </a:lnTo>
                    <a:lnTo>
                      <a:pt x="1823" y="2434"/>
                    </a:lnTo>
                    <a:lnTo>
                      <a:pt x="1804" y="2451"/>
                    </a:lnTo>
                    <a:lnTo>
                      <a:pt x="1785" y="2467"/>
                    </a:lnTo>
                    <a:lnTo>
                      <a:pt x="1778" y="2349"/>
                    </a:lnTo>
                    <a:lnTo>
                      <a:pt x="1765" y="2231"/>
                    </a:lnTo>
                    <a:lnTo>
                      <a:pt x="1764" y="2181"/>
                    </a:lnTo>
                    <a:lnTo>
                      <a:pt x="1765" y="2130"/>
                    </a:lnTo>
                    <a:lnTo>
                      <a:pt x="1764" y="2118"/>
                    </a:lnTo>
                    <a:lnTo>
                      <a:pt x="1749" y="2105"/>
                    </a:lnTo>
                    <a:lnTo>
                      <a:pt x="1739" y="2103"/>
                    </a:lnTo>
                    <a:lnTo>
                      <a:pt x="1927" y="1936"/>
                    </a:lnTo>
                    <a:lnTo>
                      <a:pt x="2106" y="1769"/>
                    </a:lnTo>
                    <a:lnTo>
                      <a:pt x="2236" y="1651"/>
                    </a:lnTo>
                    <a:lnTo>
                      <a:pt x="2489" y="1406"/>
                    </a:lnTo>
                    <a:lnTo>
                      <a:pt x="2737" y="1157"/>
                    </a:lnTo>
                    <a:lnTo>
                      <a:pt x="2977" y="901"/>
                    </a:lnTo>
                    <a:lnTo>
                      <a:pt x="3095" y="770"/>
                    </a:lnTo>
                    <a:lnTo>
                      <a:pt x="3093" y="926"/>
                    </a:lnTo>
                    <a:lnTo>
                      <a:pt x="3082" y="10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white"/>
                  </a:solidFill>
                  <a:latin typeface="Noto Sans TC Medium" panose="020B0600000000000000" pitchFamily="34" charset="-128"/>
                </a:endParaRPr>
              </a:p>
            </p:txBody>
          </p:sp>
          <p:sp>
            <p:nvSpPr>
              <p:cNvPr id="38" name="Freeform 18">
                <a:extLst>
                  <a:ext uri="{FF2B5EF4-FFF2-40B4-BE49-F238E27FC236}">
                    <a16:creationId xmlns:a16="http://schemas.microsoft.com/office/drawing/2014/main" id="{F3DEED97-16CB-40A7-BAF6-D821967D7A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98" y="2746"/>
                <a:ext cx="212" cy="132"/>
              </a:xfrm>
              <a:custGeom>
                <a:avLst/>
                <a:gdLst>
                  <a:gd name="T0" fmla="*/ 544 w 635"/>
                  <a:gd name="T1" fmla="*/ 0 h 398"/>
                  <a:gd name="T2" fmla="*/ 504 w 635"/>
                  <a:gd name="T3" fmla="*/ 18 h 398"/>
                  <a:gd name="T4" fmla="*/ 496 w 635"/>
                  <a:gd name="T5" fmla="*/ 52 h 398"/>
                  <a:gd name="T6" fmla="*/ 530 w 635"/>
                  <a:gd name="T7" fmla="*/ 177 h 398"/>
                  <a:gd name="T8" fmla="*/ 515 w 635"/>
                  <a:gd name="T9" fmla="*/ 226 h 398"/>
                  <a:gd name="T10" fmla="*/ 478 w 635"/>
                  <a:gd name="T11" fmla="*/ 262 h 398"/>
                  <a:gd name="T12" fmla="*/ 403 w 635"/>
                  <a:gd name="T13" fmla="*/ 291 h 398"/>
                  <a:gd name="T14" fmla="*/ 352 w 635"/>
                  <a:gd name="T15" fmla="*/ 272 h 398"/>
                  <a:gd name="T16" fmla="*/ 332 w 635"/>
                  <a:gd name="T17" fmla="*/ 226 h 398"/>
                  <a:gd name="T18" fmla="*/ 331 w 635"/>
                  <a:gd name="T19" fmla="*/ 198 h 398"/>
                  <a:gd name="T20" fmla="*/ 303 w 635"/>
                  <a:gd name="T21" fmla="*/ 164 h 398"/>
                  <a:gd name="T22" fmla="*/ 246 w 635"/>
                  <a:gd name="T23" fmla="*/ 180 h 398"/>
                  <a:gd name="T24" fmla="*/ 236 w 635"/>
                  <a:gd name="T25" fmla="*/ 209 h 398"/>
                  <a:gd name="T26" fmla="*/ 220 w 635"/>
                  <a:gd name="T27" fmla="*/ 268 h 398"/>
                  <a:gd name="T28" fmla="*/ 160 w 635"/>
                  <a:gd name="T29" fmla="*/ 310 h 398"/>
                  <a:gd name="T30" fmla="*/ 122 w 635"/>
                  <a:gd name="T31" fmla="*/ 304 h 398"/>
                  <a:gd name="T32" fmla="*/ 83 w 635"/>
                  <a:gd name="T33" fmla="*/ 270 h 398"/>
                  <a:gd name="T34" fmla="*/ 83 w 635"/>
                  <a:gd name="T35" fmla="*/ 182 h 398"/>
                  <a:gd name="T36" fmla="*/ 90 w 635"/>
                  <a:gd name="T37" fmla="*/ 149 h 398"/>
                  <a:gd name="T38" fmla="*/ 62 w 635"/>
                  <a:gd name="T39" fmla="*/ 126 h 398"/>
                  <a:gd name="T40" fmla="*/ 34 w 635"/>
                  <a:gd name="T41" fmla="*/ 139 h 398"/>
                  <a:gd name="T42" fmla="*/ 7 w 635"/>
                  <a:gd name="T43" fmla="*/ 193 h 398"/>
                  <a:gd name="T44" fmla="*/ 3 w 635"/>
                  <a:gd name="T45" fmla="*/ 268 h 398"/>
                  <a:gd name="T46" fmla="*/ 31 w 635"/>
                  <a:gd name="T47" fmla="*/ 336 h 398"/>
                  <a:gd name="T48" fmla="*/ 93 w 635"/>
                  <a:gd name="T49" fmla="*/ 383 h 398"/>
                  <a:gd name="T50" fmla="*/ 139 w 635"/>
                  <a:gd name="T51" fmla="*/ 398 h 398"/>
                  <a:gd name="T52" fmla="*/ 229 w 635"/>
                  <a:gd name="T53" fmla="*/ 383 h 398"/>
                  <a:gd name="T54" fmla="*/ 279 w 635"/>
                  <a:gd name="T55" fmla="*/ 339 h 398"/>
                  <a:gd name="T56" fmla="*/ 350 w 635"/>
                  <a:gd name="T57" fmla="*/ 379 h 398"/>
                  <a:gd name="T58" fmla="*/ 470 w 635"/>
                  <a:gd name="T59" fmla="*/ 375 h 398"/>
                  <a:gd name="T60" fmla="*/ 527 w 635"/>
                  <a:gd name="T61" fmla="*/ 350 h 398"/>
                  <a:gd name="T62" fmla="*/ 600 w 635"/>
                  <a:gd name="T63" fmla="*/ 271 h 398"/>
                  <a:gd name="T64" fmla="*/ 635 w 635"/>
                  <a:gd name="T65" fmla="*/ 166 h 398"/>
                  <a:gd name="T66" fmla="*/ 614 w 635"/>
                  <a:gd name="T67" fmla="*/ 64 h 398"/>
                  <a:gd name="T68" fmla="*/ 555 w 635"/>
                  <a:gd name="T69" fmla="*/ 6 h 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635" h="398">
                    <a:moveTo>
                      <a:pt x="555" y="6"/>
                    </a:moveTo>
                    <a:lnTo>
                      <a:pt x="544" y="0"/>
                    </a:lnTo>
                    <a:lnTo>
                      <a:pt x="521" y="3"/>
                    </a:lnTo>
                    <a:lnTo>
                      <a:pt x="504" y="18"/>
                    </a:lnTo>
                    <a:lnTo>
                      <a:pt x="495" y="39"/>
                    </a:lnTo>
                    <a:lnTo>
                      <a:pt x="496" y="52"/>
                    </a:lnTo>
                    <a:lnTo>
                      <a:pt x="514" y="113"/>
                    </a:lnTo>
                    <a:lnTo>
                      <a:pt x="530" y="177"/>
                    </a:lnTo>
                    <a:lnTo>
                      <a:pt x="527" y="202"/>
                    </a:lnTo>
                    <a:lnTo>
                      <a:pt x="515" y="226"/>
                    </a:lnTo>
                    <a:lnTo>
                      <a:pt x="494" y="251"/>
                    </a:lnTo>
                    <a:lnTo>
                      <a:pt x="478" y="262"/>
                    </a:lnTo>
                    <a:lnTo>
                      <a:pt x="453" y="278"/>
                    </a:lnTo>
                    <a:lnTo>
                      <a:pt x="403" y="291"/>
                    </a:lnTo>
                    <a:lnTo>
                      <a:pt x="370" y="284"/>
                    </a:lnTo>
                    <a:lnTo>
                      <a:pt x="352" y="272"/>
                    </a:lnTo>
                    <a:lnTo>
                      <a:pt x="339" y="252"/>
                    </a:lnTo>
                    <a:lnTo>
                      <a:pt x="332" y="226"/>
                    </a:lnTo>
                    <a:lnTo>
                      <a:pt x="332" y="209"/>
                    </a:lnTo>
                    <a:lnTo>
                      <a:pt x="331" y="198"/>
                    </a:lnTo>
                    <a:lnTo>
                      <a:pt x="324" y="180"/>
                    </a:lnTo>
                    <a:lnTo>
                      <a:pt x="303" y="164"/>
                    </a:lnTo>
                    <a:lnTo>
                      <a:pt x="268" y="164"/>
                    </a:lnTo>
                    <a:lnTo>
                      <a:pt x="246" y="180"/>
                    </a:lnTo>
                    <a:lnTo>
                      <a:pt x="237" y="198"/>
                    </a:lnTo>
                    <a:lnTo>
                      <a:pt x="236" y="209"/>
                    </a:lnTo>
                    <a:lnTo>
                      <a:pt x="233" y="231"/>
                    </a:lnTo>
                    <a:lnTo>
                      <a:pt x="220" y="268"/>
                    </a:lnTo>
                    <a:lnTo>
                      <a:pt x="196" y="297"/>
                    </a:lnTo>
                    <a:lnTo>
                      <a:pt x="160" y="310"/>
                    </a:lnTo>
                    <a:lnTo>
                      <a:pt x="137" y="307"/>
                    </a:lnTo>
                    <a:lnTo>
                      <a:pt x="122" y="304"/>
                    </a:lnTo>
                    <a:lnTo>
                      <a:pt x="102" y="294"/>
                    </a:lnTo>
                    <a:lnTo>
                      <a:pt x="83" y="270"/>
                    </a:lnTo>
                    <a:lnTo>
                      <a:pt x="76" y="228"/>
                    </a:lnTo>
                    <a:lnTo>
                      <a:pt x="83" y="182"/>
                    </a:lnTo>
                    <a:lnTo>
                      <a:pt x="88" y="162"/>
                    </a:lnTo>
                    <a:lnTo>
                      <a:pt x="90" y="149"/>
                    </a:lnTo>
                    <a:lnTo>
                      <a:pt x="80" y="131"/>
                    </a:lnTo>
                    <a:lnTo>
                      <a:pt x="62" y="126"/>
                    </a:lnTo>
                    <a:lnTo>
                      <a:pt x="43" y="130"/>
                    </a:lnTo>
                    <a:lnTo>
                      <a:pt x="34" y="139"/>
                    </a:lnTo>
                    <a:lnTo>
                      <a:pt x="23" y="157"/>
                    </a:lnTo>
                    <a:lnTo>
                      <a:pt x="7" y="193"/>
                    </a:lnTo>
                    <a:lnTo>
                      <a:pt x="0" y="232"/>
                    </a:lnTo>
                    <a:lnTo>
                      <a:pt x="3" y="268"/>
                    </a:lnTo>
                    <a:lnTo>
                      <a:pt x="13" y="304"/>
                    </a:lnTo>
                    <a:lnTo>
                      <a:pt x="31" y="336"/>
                    </a:lnTo>
                    <a:lnTo>
                      <a:pt x="59" y="362"/>
                    </a:lnTo>
                    <a:lnTo>
                      <a:pt x="93" y="383"/>
                    </a:lnTo>
                    <a:lnTo>
                      <a:pt x="113" y="390"/>
                    </a:lnTo>
                    <a:lnTo>
                      <a:pt x="139" y="398"/>
                    </a:lnTo>
                    <a:lnTo>
                      <a:pt x="187" y="398"/>
                    </a:lnTo>
                    <a:lnTo>
                      <a:pt x="229" y="383"/>
                    </a:lnTo>
                    <a:lnTo>
                      <a:pt x="265" y="356"/>
                    </a:lnTo>
                    <a:lnTo>
                      <a:pt x="279" y="339"/>
                    </a:lnTo>
                    <a:lnTo>
                      <a:pt x="299" y="356"/>
                    </a:lnTo>
                    <a:lnTo>
                      <a:pt x="350" y="379"/>
                    </a:lnTo>
                    <a:lnTo>
                      <a:pt x="409" y="386"/>
                    </a:lnTo>
                    <a:lnTo>
                      <a:pt x="470" y="375"/>
                    </a:lnTo>
                    <a:lnTo>
                      <a:pt x="502" y="362"/>
                    </a:lnTo>
                    <a:lnTo>
                      <a:pt x="527" y="350"/>
                    </a:lnTo>
                    <a:lnTo>
                      <a:pt x="567" y="316"/>
                    </a:lnTo>
                    <a:lnTo>
                      <a:pt x="600" y="271"/>
                    </a:lnTo>
                    <a:lnTo>
                      <a:pt x="623" y="221"/>
                    </a:lnTo>
                    <a:lnTo>
                      <a:pt x="635" y="166"/>
                    </a:lnTo>
                    <a:lnTo>
                      <a:pt x="632" y="113"/>
                    </a:lnTo>
                    <a:lnTo>
                      <a:pt x="614" y="64"/>
                    </a:lnTo>
                    <a:lnTo>
                      <a:pt x="581" y="23"/>
                    </a:lnTo>
                    <a:lnTo>
                      <a:pt x="555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white"/>
                  </a:solidFill>
                  <a:latin typeface="Noto Sans TC Medium" panose="020B0600000000000000" pitchFamily="34" charset="-128"/>
                </a:endParaRPr>
              </a:p>
            </p:txBody>
          </p:sp>
          <p:sp>
            <p:nvSpPr>
              <p:cNvPr id="39" name="Freeform 19">
                <a:extLst>
                  <a:ext uri="{FF2B5EF4-FFF2-40B4-BE49-F238E27FC236}">
                    <a16:creationId xmlns:a16="http://schemas.microsoft.com/office/drawing/2014/main" id="{F95D0993-DCC4-5383-0FE2-AB3EA034EF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55" y="2515"/>
                <a:ext cx="176" cy="179"/>
              </a:xfrm>
              <a:custGeom>
                <a:avLst/>
                <a:gdLst>
                  <a:gd name="T0" fmla="*/ 301 w 528"/>
                  <a:gd name="T1" fmla="*/ 1 h 538"/>
                  <a:gd name="T2" fmla="*/ 268 w 528"/>
                  <a:gd name="T3" fmla="*/ 27 h 538"/>
                  <a:gd name="T4" fmla="*/ 273 w 528"/>
                  <a:gd name="T5" fmla="*/ 82 h 538"/>
                  <a:gd name="T6" fmla="*/ 298 w 528"/>
                  <a:gd name="T7" fmla="*/ 95 h 538"/>
                  <a:gd name="T8" fmla="*/ 373 w 528"/>
                  <a:gd name="T9" fmla="*/ 112 h 538"/>
                  <a:gd name="T10" fmla="*/ 419 w 528"/>
                  <a:gd name="T11" fmla="*/ 145 h 538"/>
                  <a:gd name="T12" fmla="*/ 423 w 528"/>
                  <a:gd name="T13" fmla="*/ 191 h 538"/>
                  <a:gd name="T14" fmla="*/ 409 w 528"/>
                  <a:gd name="T15" fmla="*/ 220 h 538"/>
                  <a:gd name="T16" fmla="*/ 357 w 528"/>
                  <a:gd name="T17" fmla="*/ 265 h 538"/>
                  <a:gd name="T18" fmla="*/ 245 w 528"/>
                  <a:gd name="T19" fmla="*/ 269 h 538"/>
                  <a:gd name="T20" fmla="*/ 207 w 528"/>
                  <a:gd name="T21" fmla="*/ 256 h 538"/>
                  <a:gd name="T22" fmla="*/ 188 w 528"/>
                  <a:gd name="T23" fmla="*/ 250 h 538"/>
                  <a:gd name="T24" fmla="*/ 150 w 528"/>
                  <a:gd name="T25" fmla="*/ 268 h 538"/>
                  <a:gd name="T26" fmla="*/ 141 w 528"/>
                  <a:gd name="T27" fmla="*/ 324 h 538"/>
                  <a:gd name="T28" fmla="*/ 161 w 528"/>
                  <a:gd name="T29" fmla="*/ 341 h 538"/>
                  <a:gd name="T30" fmla="*/ 173 w 528"/>
                  <a:gd name="T31" fmla="*/ 347 h 538"/>
                  <a:gd name="T32" fmla="*/ 178 w 528"/>
                  <a:gd name="T33" fmla="*/ 348 h 538"/>
                  <a:gd name="T34" fmla="*/ 184 w 528"/>
                  <a:gd name="T35" fmla="*/ 351 h 538"/>
                  <a:gd name="T36" fmla="*/ 220 w 528"/>
                  <a:gd name="T37" fmla="*/ 367 h 538"/>
                  <a:gd name="T38" fmla="*/ 243 w 528"/>
                  <a:gd name="T39" fmla="*/ 399 h 538"/>
                  <a:gd name="T40" fmla="*/ 180 w 528"/>
                  <a:gd name="T41" fmla="*/ 443 h 538"/>
                  <a:gd name="T42" fmla="*/ 131 w 528"/>
                  <a:gd name="T43" fmla="*/ 456 h 538"/>
                  <a:gd name="T44" fmla="*/ 62 w 528"/>
                  <a:gd name="T45" fmla="*/ 456 h 538"/>
                  <a:gd name="T46" fmla="*/ 50 w 528"/>
                  <a:gd name="T47" fmla="*/ 443 h 538"/>
                  <a:gd name="T48" fmla="*/ 10 w 528"/>
                  <a:gd name="T49" fmla="*/ 446 h 538"/>
                  <a:gd name="T50" fmla="*/ 3 w 528"/>
                  <a:gd name="T51" fmla="*/ 475 h 538"/>
                  <a:gd name="T52" fmla="*/ 45 w 528"/>
                  <a:gd name="T53" fmla="*/ 525 h 538"/>
                  <a:gd name="T54" fmla="*/ 134 w 528"/>
                  <a:gd name="T55" fmla="*/ 538 h 538"/>
                  <a:gd name="T56" fmla="*/ 190 w 528"/>
                  <a:gd name="T57" fmla="*/ 528 h 538"/>
                  <a:gd name="T58" fmla="*/ 302 w 528"/>
                  <a:gd name="T59" fmla="*/ 465 h 538"/>
                  <a:gd name="T60" fmla="*/ 355 w 528"/>
                  <a:gd name="T61" fmla="*/ 383 h 538"/>
                  <a:gd name="T62" fmla="*/ 357 w 528"/>
                  <a:gd name="T63" fmla="*/ 366 h 538"/>
                  <a:gd name="T64" fmla="*/ 425 w 528"/>
                  <a:gd name="T65" fmla="*/ 341 h 538"/>
                  <a:gd name="T66" fmla="*/ 497 w 528"/>
                  <a:gd name="T67" fmla="*/ 271 h 538"/>
                  <a:gd name="T68" fmla="*/ 520 w 528"/>
                  <a:gd name="T69" fmla="*/ 220 h 538"/>
                  <a:gd name="T70" fmla="*/ 520 w 528"/>
                  <a:gd name="T71" fmla="*/ 127 h 538"/>
                  <a:gd name="T72" fmla="*/ 469 w 528"/>
                  <a:gd name="T73" fmla="*/ 53 h 538"/>
                  <a:gd name="T74" fmla="*/ 384 w 528"/>
                  <a:gd name="T75" fmla="*/ 9 h 538"/>
                  <a:gd name="T76" fmla="*/ 311 w 528"/>
                  <a:gd name="T77" fmla="*/ 0 h 5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28" h="538">
                    <a:moveTo>
                      <a:pt x="311" y="0"/>
                    </a:moveTo>
                    <a:lnTo>
                      <a:pt x="301" y="1"/>
                    </a:lnTo>
                    <a:lnTo>
                      <a:pt x="285" y="9"/>
                    </a:lnTo>
                    <a:lnTo>
                      <a:pt x="268" y="27"/>
                    </a:lnTo>
                    <a:lnTo>
                      <a:pt x="263" y="60"/>
                    </a:lnTo>
                    <a:lnTo>
                      <a:pt x="273" y="82"/>
                    </a:lnTo>
                    <a:lnTo>
                      <a:pt x="288" y="92"/>
                    </a:lnTo>
                    <a:lnTo>
                      <a:pt x="298" y="95"/>
                    </a:lnTo>
                    <a:lnTo>
                      <a:pt x="321" y="99"/>
                    </a:lnTo>
                    <a:lnTo>
                      <a:pt x="373" y="112"/>
                    </a:lnTo>
                    <a:lnTo>
                      <a:pt x="404" y="129"/>
                    </a:lnTo>
                    <a:lnTo>
                      <a:pt x="419" y="145"/>
                    </a:lnTo>
                    <a:lnTo>
                      <a:pt x="426" y="165"/>
                    </a:lnTo>
                    <a:lnTo>
                      <a:pt x="423" y="191"/>
                    </a:lnTo>
                    <a:lnTo>
                      <a:pt x="416" y="206"/>
                    </a:lnTo>
                    <a:lnTo>
                      <a:pt x="409" y="220"/>
                    </a:lnTo>
                    <a:lnTo>
                      <a:pt x="391" y="242"/>
                    </a:lnTo>
                    <a:lnTo>
                      <a:pt x="357" y="265"/>
                    </a:lnTo>
                    <a:lnTo>
                      <a:pt x="302" y="276"/>
                    </a:lnTo>
                    <a:lnTo>
                      <a:pt x="245" y="269"/>
                    </a:lnTo>
                    <a:lnTo>
                      <a:pt x="217" y="260"/>
                    </a:lnTo>
                    <a:lnTo>
                      <a:pt x="207" y="256"/>
                    </a:lnTo>
                    <a:lnTo>
                      <a:pt x="199" y="253"/>
                    </a:lnTo>
                    <a:lnTo>
                      <a:pt x="188" y="250"/>
                    </a:lnTo>
                    <a:lnTo>
                      <a:pt x="171" y="253"/>
                    </a:lnTo>
                    <a:lnTo>
                      <a:pt x="150" y="268"/>
                    </a:lnTo>
                    <a:lnTo>
                      <a:pt x="135" y="299"/>
                    </a:lnTo>
                    <a:lnTo>
                      <a:pt x="141" y="324"/>
                    </a:lnTo>
                    <a:lnTo>
                      <a:pt x="151" y="337"/>
                    </a:lnTo>
                    <a:lnTo>
                      <a:pt x="161" y="341"/>
                    </a:lnTo>
                    <a:lnTo>
                      <a:pt x="167" y="344"/>
                    </a:lnTo>
                    <a:lnTo>
                      <a:pt x="173" y="347"/>
                    </a:lnTo>
                    <a:lnTo>
                      <a:pt x="173" y="347"/>
                    </a:lnTo>
                    <a:lnTo>
                      <a:pt x="178" y="348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220" y="367"/>
                    </a:lnTo>
                    <a:lnTo>
                      <a:pt x="252" y="386"/>
                    </a:lnTo>
                    <a:lnTo>
                      <a:pt x="243" y="399"/>
                    </a:lnTo>
                    <a:lnTo>
                      <a:pt x="220" y="420"/>
                    </a:lnTo>
                    <a:lnTo>
                      <a:pt x="180" y="443"/>
                    </a:lnTo>
                    <a:lnTo>
                      <a:pt x="150" y="452"/>
                    </a:lnTo>
                    <a:lnTo>
                      <a:pt x="131" y="456"/>
                    </a:lnTo>
                    <a:lnTo>
                      <a:pt x="85" y="459"/>
                    </a:lnTo>
                    <a:lnTo>
                      <a:pt x="62" y="456"/>
                    </a:lnTo>
                    <a:lnTo>
                      <a:pt x="57" y="453"/>
                    </a:lnTo>
                    <a:lnTo>
                      <a:pt x="50" y="443"/>
                    </a:lnTo>
                    <a:lnTo>
                      <a:pt x="30" y="438"/>
                    </a:lnTo>
                    <a:lnTo>
                      <a:pt x="10" y="446"/>
                    </a:lnTo>
                    <a:lnTo>
                      <a:pt x="0" y="463"/>
                    </a:lnTo>
                    <a:lnTo>
                      <a:pt x="3" y="475"/>
                    </a:lnTo>
                    <a:lnTo>
                      <a:pt x="13" y="498"/>
                    </a:lnTo>
                    <a:lnTo>
                      <a:pt x="45" y="525"/>
                    </a:lnTo>
                    <a:lnTo>
                      <a:pt x="88" y="537"/>
                    </a:lnTo>
                    <a:lnTo>
                      <a:pt x="134" y="538"/>
                    </a:lnTo>
                    <a:lnTo>
                      <a:pt x="155" y="534"/>
                    </a:lnTo>
                    <a:lnTo>
                      <a:pt x="190" y="528"/>
                    </a:lnTo>
                    <a:lnTo>
                      <a:pt x="250" y="504"/>
                    </a:lnTo>
                    <a:lnTo>
                      <a:pt x="302" y="465"/>
                    </a:lnTo>
                    <a:lnTo>
                      <a:pt x="341" y="414"/>
                    </a:lnTo>
                    <a:lnTo>
                      <a:pt x="355" y="383"/>
                    </a:lnTo>
                    <a:lnTo>
                      <a:pt x="358" y="374"/>
                    </a:lnTo>
                    <a:lnTo>
                      <a:pt x="357" y="366"/>
                    </a:lnTo>
                    <a:lnTo>
                      <a:pt x="381" y="360"/>
                    </a:lnTo>
                    <a:lnTo>
                      <a:pt x="425" y="341"/>
                    </a:lnTo>
                    <a:lnTo>
                      <a:pt x="463" y="311"/>
                    </a:lnTo>
                    <a:lnTo>
                      <a:pt x="497" y="271"/>
                    </a:lnTo>
                    <a:lnTo>
                      <a:pt x="509" y="246"/>
                    </a:lnTo>
                    <a:lnTo>
                      <a:pt x="520" y="220"/>
                    </a:lnTo>
                    <a:lnTo>
                      <a:pt x="528" y="171"/>
                    </a:lnTo>
                    <a:lnTo>
                      <a:pt x="520" y="127"/>
                    </a:lnTo>
                    <a:lnTo>
                      <a:pt x="499" y="86"/>
                    </a:lnTo>
                    <a:lnTo>
                      <a:pt x="469" y="53"/>
                    </a:lnTo>
                    <a:lnTo>
                      <a:pt x="430" y="26"/>
                    </a:lnTo>
                    <a:lnTo>
                      <a:pt x="384" y="9"/>
                    </a:lnTo>
                    <a:lnTo>
                      <a:pt x="337" y="0"/>
                    </a:lnTo>
                    <a:lnTo>
                      <a:pt x="31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white"/>
                  </a:solidFill>
                  <a:latin typeface="Noto Sans TC Medium" panose="020B0600000000000000" pitchFamily="34" charset="-128"/>
                </a:endParaRPr>
              </a:p>
            </p:txBody>
          </p:sp>
          <p:sp>
            <p:nvSpPr>
              <p:cNvPr id="40" name="Freeform 20">
                <a:extLst>
                  <a:ext uri="{FF2B5EF4-FFF2-40B4-BE49-F238E27FC236}">
                    <a16:creationId xmlns:a16="http://schemas.microsoft.com/office/drawing/2014/main" id="{34CC5D06-E90D-237F-F3A7-3CCFC76ABC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65" y="2702"/>
                <a:ext cx="205" cy="210"/>
              </a:xfrm>
              <a:custGeom>
                <a:avLst/>
                <a:gdLst>
                  <a:gd name="T0" fmla="*/ 388 w 613"/>
                  <a:gd name="T1" fmla="*/ 3 h 630"/>
                  <a:gd name="T2" fmla="*/ 357 w 613"/>
                  <a:gd name="T3" fmla="*/ 52 h 630"/>
                  <a:gd name="T4" fmla="*/ 381 w 613"/>
                  <a:gd name="T5" fmla="*/ 89 h 630"/>
                  <a:gd name="T6" fmla="*/ 466 w 613"/>
                  <a:gd name="T7" fmla="*/ 128 h 630"/>
                  <a:gd name="T8" fmla="*/ 511 w 613"/>
                  <a:gd name="T9" fmla="*/ 174 h 630"/>
                  <a:gd name="T10" fmla="*/ 506 w 613"/>
                  <a:gd name="T11" fmla="*/ 230 h 630"/>
                  <a:gd name="T12" fmla="*/ 486 w 613"/>
                  <a:gd name="T13" fmla="*/ 265 h 630"/>
                  <a:gd name="T14" fmla="*/ 431 w 613"/>
                  <a:gd name="T15" fmla="*/ 307 h 630"/>
                  <a:gd name="T16" fmla="*/ 349 w 613"/>
                  <a:gd name="T17" fmla="*/ 312 h 630"/>
                  <a:gd name="T18" fmla="*/ 257 w 613"/>
                  <a:gd name="T19" fmla="*/ 265 h 630"/>
                  <a:gd name="T20" fmla="*/ 253 w 613"/>
                  <a:gd name="T21" fmla="*/ 260 h 630"/>
                  <a:gd name="T22" fmla="*/ 239 w 613"/>
                  <a:gd name="T23" fmla="*/ 252 h 630"/>
                  <a:gd name="T24" fmla="*/ 198 w 613"/>
                  <a:gd name="T25" fmla="*/ 256 h 630"/>
                  <a:gd name="T26" fmla="*/ 175 w 613"/>
                  <a:gd name="T27" fmla="*/ 311 h 630"/>
                  <a:gd name="T28" fmla="*/ 188 w 613"/>
                  <a:gd name="T29" fmla="*/ 334 h 630"/>
                  <a:gd name="T30" fmla="*/ 214 w 613"/>
                  <a:gd name="T31" fmla="*/ 354 h 630"/>
                  <a:gd name="T32" fmla="*/ 256 w 613"/>
                  <a:gd name="T33" fmla="*/ 422 h 630"/>
                  <a:gd name="T34" fmla="*/ 224 w 613"/>
                  <a:gd name="T35" fmla="*/ 512 h 630"/>
                  <a:gd name="T36" fmla="*/ 180 w 613"/>
                  <a:gd name="T37" fmla="*/ 543 h 630"/>
                  <a:gd name="T38" fmla="*/ 119 w 613"/>
                  <a:gd name="T39" fmla="*/ 547 h 630"/>
                  <a:gd name="T40" fmla="*/ 72 w 613"/>
                  <a:gd name="T41" fmla="*/ 495 h 630"/>
                  <a:gd name="T42" fmla="*/ 51 w 613"/>
                  <a:gd name="T43" fmla="*/ 397 h 630"/>
                  <a:gd name="T44" fmla="*/ 37 w 613"/>
                  <a:gd name="T45" fmla="*/ 374 h 630"/>
                  <a:gd name="T46" fmla="*/ 5 w 613"/>
                  <a:gd name="T47" fmla="*/ 387 h 630"/>
                  <a:gd name="T48" fmla="*/ 0 w 613"/>
                  <a:gd name="T49" fmla="*/ 425 h 630"/>
                  <a:gd name="T50" fmla="*/ 13 w 613"/>
                  <a:gd name="T51" fmla="*/ 540 h 630"/>
                  <a:gd name="T52" fmla="*/ 66 w 613"/>
                  <a:gd name="T53" fmla="*/ 607 h 630"/>
                  <a:gd name="T54" fmla="*/ 131 w 613"/>
                  <a:gd name="T55" fmla="*/ 630 h 630"/>
                  <a:gd name="T56" fmla="*/ 220 w 613"/>
                  <a:gd name="T57" fmla="*/ 615 h 630"/>
                  <a:gd name="T58" fmla="*/ 263 w 613"/>
                  <a:gd name="T59" fmla="*/ 594 h 630"/>
                  <a:gd name="T60" fmla="*/ 329 w 613"/>
                  <a:gd name="T61" fmla="*/ 522 h 630"/>
                  <a:gd name="T62" fmla="*/ 352 w 613"/>
                  <a:gd name="T63" fmla="*/ 452 h 630"/>
                  <a:gd name="T64" fmla="*/ 352 w 613"/>
                  <a:gd name="T65" fmla="*/ 410 h 630"/>
                  <a:gd name="T66" fmla="*/ 446 w 613"/>
                  <a:gd name="T67" fmla="*/ 404 h 630"/>
                  <a:gd name="T68" fmla="*/ 555 w 613"/>
                  <a:gd name="T69" fmla="*/ 338 h 630"/>
                  <a:gd name="T70" fmla="*/ 594 w 613"/>
                  <a:gd name="T71" fmla="*/ 283 h 630"/>
                  <a:gd name="T72" fmla="*/ 613 w 613"/>
                  <a:gd name="T73" fmla="*/ 177 h 630"/>
                  <a:gd name="T74" fmla="*/ 574 w 613"/>
                  <a:gd name="T75" fmla="*/ 82 h 630"/>
                  <a:gd name="T76" fmla="*/ 489 w 613"/>
                  <a:gd name="T77" fmla="*/ 17 h 630"/>
                  <a:gd name="T78" fmla="*/ 404 w 613"/>
                  <a:gd name="T79" fmla="*/ 0 h 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13" h="630">
                    <a:moveTo>
                      <a:pt x="404" y="0"/>
                    </a:moveTo>
                    <a:lnTo>
                      <a:pt x="388" y="3"/>
                    </a:lnTo>
                    <a:lnTo>
                      <a:pt x="365" y="21"/>
                    </a:lnTo>
                    <a:lnTo>
                      <a:pt x="357" y="52"/>
                    </a:lnTo>
                    <a:lnTo>
                      <a:pt x="367" y="79"/>
                    </a:lnTo>
                    <a:lnTo>
                      <a:pt x="381" y="89"/>
                    </a:lnTo>
                    <a:lnTo>
                      <a:pt x="410" y="101"/>
                    </a:lnTo>
                    <a:lnTo>
                      <a:pt x="466" y="128"/>
                    </a:lnTo>
                    <a:lnTo>
                      <a:pt x="498" y="152"/>
                    </a:lnTo>
                    <a:lnTo>
                      <a:pt x="511" y="174"/>
                    </a:lnTo>
                    <a:lnTo>
                      <a:pt x="515" y="200"/>
                    </a:lnTo>
                    <a:lnTo>
                      <a:pt x="506" y="230"/>
                    </a:lnTo>
                    <a:lnTo>
                      <a:pt x="498" y="249"/>
                    </a:lnTo>
                    <a:lnTo>
                      <a:pt x="486" y="265"/>
                    </a:lnTo>
                    <a:lnTo>
                      <a:pt x="462" y="291"/>
                    </a:lnTo>
                    <a:lnTo>
                      <a:pt x="431" y="307"/>
                    </a:lnTo>
                    <a:lnTo>
                      <a:pt x="400" y="314"/>
                    </a:lnTo>
                    <a:lnTo>
                      <a:pt x="349" y="312"/>
                    </a:lnTo>
                    <a:lnTo>
                      <a:pt x="285" y="286"/>
                    </a:lnTo>
                    <a:lnTo>
                      <a:pt x="257" y="265"/>
                    </a:lnTo>
                    <a:lnTo>
                      <a:pt x="257" y="265"/>
                    </a:lnTo>
                    <a:lnTo>
                      <a:pt x="253" y="260"/>
                    </a:lnTo>
                    <a:lnTo>
                      <a:pt x="247" y="258"/>
                    </a:lnTo>
                    <a:lnTo>
                      <a:pt x="239" y="252"/>
                    </a:lnTo>
                    <a:lnTo>
                      <a:pt x="223" y="249"/>
                    </a:lnTo>
                    <a:lnTo>
                      <a:pt x="198" y="256"/>
                    </a:lnTo>
                    <a:lnTo>
                      <a:pt x="177" y="285"/>
                    </a:lnTo>
                    <a:lnTo>
                      <a:pt x="175" y="311"/>
                    </a:lnTo>
                    <a:lnTo>
                      <a:pt x="181" y="327"/>
                    </a:lnTo>
                    <a:lnTo>
                      <a:pt x="188" y="334"/>
                    </a:lnTo>
                    <a:lnTo>
                      <a:pt x="201" y="344"/>
                    </a:lnTo>
                    <a:lnTo>
                      <a:pt x="214" y="354"/>
                    </a:lnTo>
                    <a:lnTo>
                      <a:pt x="234" y="376"/>
                    </a:lnTo>
                    <a:lnTo>
                      <a:pt x="256" y="422"/>
                    </a:lnTo>
                    <a:lnTo>
                      <a:pt x="253" y="469"/>
                    </a:lnTo>
                    <a:lnTo>
                      <a:pt x="224" y="512"/>
                    </a:lnTo>
                    <a:lnTo>
                      <a:pt x="198" y="531"/>
                    </a:lnTo>
                    <a:lnTo>
                      <a:pt x="180" y="543"/>
                    </a:lnTo>
                    <a:lnTo>
                      <a:pt x="146" y="551"/>
                    </a:lnTo>
                    <a:lnTo>
                      <a:pt x="119" y="547"/>
                    </a:lnTo>
                    <a:lnTo>
                      <a:pt x="96" y="533"/>
                    </a:lnTo>
                    <a:lnTo>
                      <a:pt x="72" y="495"/>
                    </a:lnTo>
                    <a:lnTo>
                      <a:pt x="54" y="430"/>
                    </a:lnTo>
                    <a:lnTo>
                      <a:pt x="51" y="397"/>
                    </a:lnTo>
                    <a:lnTo>
                      <a:pt x="50" y="386"/>
                    </a:lnTo>
                    <a:lnTo>
                      <a:pt x="37" y="374"/>
                    </a:lnTo>
                    <a:lnTo>
                      <a:pt x="20" y="374"/>
                    </a:lnTo>
                    <a:lnTo>
                      <a:pt x="5" y="387"/>
                    </a:lnTo>
                    <a:lnTo>
                      <a:pt x="2" y="397"/>
                    </a:lnTo>
                    <a:lnTo>
                      <a:pt x="0" y="425"/>
                    </a:lnTo>
                    <a:lnTo>
                      <a:pt x="1" y="484"/>
                    </a:lnTo>
                    <a:lnTo>
                      <a:pt x="13" y="540"/>
                    </a:lnTo>
                    <a:lnTo>
                      <a:pt x="43" y="589"/>
                    </a:lnTo>
                    <a:lnTo>
                      <a:pt x="66" y="607"/>
                    </a:lnTo>
                    <a:lnTo>
                      <a:pt x="87" y="619"/>
                    </a:lnTo>
                    <a:lnTo>
                      <a:pt x="131" y="630"/>
                    </a:lnTo>
                    <a:lnTo>
                      <a:pt x="175" y="628"/>
                    </a:lnTo>
                    <a:lnTo>
                      <a:pt x="220" y="615"/>
                    </a:lnTo>
                    <a:lnTo>
                      <a:pt x="241" y="606"/>
                    </a:lnTo>
                    <a:lnTo>
                      <a:pt x="263" y="594"/>
                    </a:lnTo>
                    <a:lnTo>
                      <a:pt x="300" y="561"/>
                    </a:lnTo>
                    <a:lnTo>
                      <a:pt x="329" y="522"/>
                    </a:lnTo>
                    <a:lnTo>
                      <a:pt x="348" y="476"/>
                    </a:lnTo>
                    <a:lnTo>
                      <a:pt x="352" y="452"/>
                    </a:lnTo>
                    <a:lnTo>
                      <a:pt x="355" y="430"/>
                    </a:lnTo>
                    <a:lnTo>
                      <a:pt x="352" y="410"/>
                    </a:lnTo>
                    <a:lnTo>
                      <a:pt x="384" y="413"/>
                    </a:lnTo>
                    <a:lnTo>
                      <a:pt x="446" y="404"/>
                    </a:lnTo>
                    <a:lnTo>
                      <a:pt x="505" y="380"/>
                    </a:lnTo>
                    <a:lnTo>
                      <a:pt x="555" y="338"/>
                    </a:lnTo>
                    <a:lnTo>
                      <a:pt x="577" y="309"/>
                    </a:lnTo>
                    <a:lnTo>
                      <a:pt x="594" y="283"/>
                    </a:lnTo>
                    <a:lnTo>
                      <a:pt x="611" y="230"/>
                    </a:lnTo>
                    <a:lnTo>
                      <a:pt x="613" y="177"/>
                    </a:lnTo>
                    <a:lnTo>
                      <a:pt x="600" y="127"/>
                    </a:lnTo>
                    <a:lnTo>
                      <a:pt x="574" y="82"/>
                    </a:lnTo>
                    <a:lnTo>
                      <a:pt x="537" y="44"/>
                    </a:lnTo>
                    <a:lnTo>
                      <a:pt x="489" y="17"/>
                    </a:lnTo>
                    <a:lnTo>
                      <a:pt x="434" y="1"/>
                    </a:lnTo>
                    <a:lnTo>
                      <a:pt x="40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white"/>
                  </a:solidFill>
                  <a:latin typeface="Noto Sans TC Medium" panose="020B0600000000000000" pitchFamily="34" charset="-128"/>
                </a:endParaRPr>
              </a:p>
            </p:txBody>
          </p:sp>
        </p:grpSp>
      </p:grp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C74B5CDE-B65A-42F0-96E3-C7A1CB7AED01}"/>
              </a:ext>
            </a:extLst>
          </p:cNvPr>
          <p:cNvSpPr txBox="1"/>
          <p:nvPr/>
        </p:nvSpPr>
        <p:spPr>
          <a:xfrm>
            <a:off x="4955722" y="965460"/>
            <a:ext cx="228055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500" dirty="0"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動機</a:t>
            </a: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8EC87312-FCF6-416B-A0E4-33E961BA29F0}"/>
              </a:ext>
            </a:extLst>
          </p:cNvPr>
          <p:cNvSpPr txBox="1"/>
          <p:nvPr/>
        </p:nvSpPr>
        <p:spPr>
          <a:xfrm>
            <a:off x="3960945" y="1444035"/>
            <a:ext cx="427011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zh-TW" altLang="en-US" dirty="0"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線上一番賞相較實體店面具有以下優勢</a:t>
            </a:r>
            <a:endParaRPr lang="en-US" altLang="zh-TW" dirty="0">
              <a:latin typeface="Noto Sans TC Medium" panose="020B0600000000000000" pitchFamily="34" charset="-120"/>
              <a:ea typeface="Noto Sans TC Medium" panose="020B0600000000000000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600" dirty="0"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消費者無須出門便可隨時隨地遊玩 </a:t>
            </a:r>
            <a:endParaRPr lang="en-US" altLang="zh-TW" sz="1600" dirty="0">
              <a:latin typeface="Noto Sans TC Medium" panose="020B0600000000000000" pitchFamily="34" charset="-120"/>
              <a:ea typeface="Noto Sans TC Medium" panose="020B0600000000000000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600" dirty="0"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無須租用場地、印製籤紙</a:t>
            </a:r>
            <a:endParaRPr lang="en-US" altLang="zh-TW" sz="1600" dirty="0">
              <a:latin typeface="Noto Sans TC Medium" panose="020B0600000000000000" pitchFamily="34" charset="-120"/>
              <a:ea typeface="Noto Sans TC Medium" panose="020B0600000000000000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600" dirty="0"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全程自動化，無須人工操作</a:t>
            </a:r>
            <a:endParaRPr lang="en-US" altLang="zh-TW" sz="1600" dirty="0">
              <a:latin typeface="Noto Sans TC Medium" panose="020B0600000000000000" pitchFamily="34" charset="-120"/>
              <a:ea typeface="Noto Sans TC Medium" panose="020B0600000000000000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600" dirty="0"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能藉由數據，了解消費者喜好與需求</a:t>
            </a:r>
            <a:endParaRPr lang="en-US" altLang="zh-TW" sz="1600" dirty="0">
              <a:latin typeface="Noto Sans TC Medium" panose="020B0600000000000000" pitchFamily="34" charset="-120"/>
              <a:ea typeface="Noto Sans TC Medium" panose="020B0600000000000000" pitchFamily="34" charset="-120"/>
            </a:endParaRP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TW" altLang="en-US" sz="1600" dirty="0"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可以與社群媒體整合，增加曝光度與參與度。</a:t>
            </a:r>
            <a:endParaRPr lang="en-US" altLang="zh-TW" sz="1600" dirty="0">
              <a:latin typeface="Noto Sans TC Medium" panose="020B0600000000000000" pitchFamily="34" charset="-120"/>
              <a:ea typeface="Noto Sans TC Medium" panose="020B0600000000000000" pitchFamily="34" charset="-120"/>
            </a:endParaRPr>
          </a:p>
          <a:p>
            <a:r>
              <a:rPr lang="zh-TW" altLang="en-US" dirty="0"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而市面上實體一番賞仍佔多數，線上一番賞市場還遠未飽和。</a:t>
            </a:r>
            <a:endParaRPr lang="en-US" altLang="zh-TW" dirty="0">
              <a:latin typeface="Noto Sans TC Medium" panose="020B0600000000000000" pitchFamily="34" charset="-120"/>
              <a:ea typeface="Noto Sans TC Medium" panose="020B0600000000000000" pitchFamily="34" charset="-120"/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EEDEAA6D-12A7-4DBC-ABCB-85DB96A87768}"/>
              </a:ext>
            </a:extLst>
          </p:cNvPr>
          <p:cNvSpPr txBox="1"/>
          <p:nvPr/>
        </p:nvSpPr>
        <p:spPr>
          <a:xfrm>
            <a:off x="4955722" y="4169244"/>
            <a:ext cx="228055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500" dirty="0"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設計理念</a:t>
            </a: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B0EAC776-8298-40C9-920D-BA5C64BF5E77}"/>
              </a:ext>
            </a:extLst>
          </p:cNvPr>
          <p:cNvSpPr txBox="1"/>
          <p:nvPr/>
        </p:nvSpPr>
        <p:spPr>
          <a:xfrm>
            <a:off x="3831044" y="4646298"/>
            <a:ext cx="452991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zh-TW" altLang="en-US" dirty="0"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無論線上、實體，當消費者抽到多餘、非目標的一番賞，多會至社群或拍賣平台販售，而擁有無數商品的市場，一番賞買賣不過滄海一粟，因此我們希望打造結合交易機制，能集中一番賞交易的線上一番賞網站。</a:t>
            </a:r>
            <a:endParaRPr lang="en-US" altLang="zh-TW" dirty="0">
              <a:latin typeface="Noto Sans TC Medium" panose="020B0600000000000000" pitchFamily="34" charset="-120"/>
              <a:ea typeface="Noto Sans TC Medium" panose="020B06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6738931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DCF5F3A8-3883-4036-E3C2-F1E86548CE3A}"/>
              </a:ext>
            </a:extLst>
          </p:cNvPr>
          <p:cNvGrpSpPr/>
          <p:nvPr/>
        </p:nvGrpSpPr>
        <p:grpSpPr>
          <a:xfrm>
            <a:off x="303229" y="189421"/>
            <a:ext cx="11729595" cy="6479158"/>
            <a:chOff x="303229" y="189421"/>
            <a:chExt cx="11729595" cy="647915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AF1B7A0A-3093-BB3F-833F-E8D4C2658871}"/>
                </a:ext>
              </a:extLst>
            </p:cNvPr>
            <p:cNvSpPr/>
            <p:nvPr/>
          </p:nvSpPr>
          <p:spPr>
            <a:xfrm>
              <a:off x="447282" y="332882"/>
              <a:ext cx="11585542" cy="6331869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3175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Noto Sans TC Medium" panose="020B0600000000000000" pitchFamily="34" charset="-128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DED21454-01CF-D605-6F83-C5D090E3516F}"/>
                </a:ext>
              </a:extLst>
            </p:cNvPr>
            <p:cNvSpPr/>
            <p:nvPr/>
          </p:nvSpPr>
          <p:spPr>
            <a:xfrm>
              <a:off x="378545" y="267779"/>
              <a:ext cx="11585542" cy="6400800"/>
            </a:xfrm>
            <a:prstGeom prst="rect">
              <a:avLst/>
            </a:prstGeom>
            <a:solidFill>
              <a:srgbClr val="EBBFE1"/>
            </a:solidFill>
            <a:ln w="3175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Noto Sans TC Medium" panose="020B0600000000000000" pitchFamily="34" charset="-128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FFF8E138-7319-2AC7-9F4A-36DA3C4CCAD3}"/>
                </a:ext>
              </a:extLst>
            </p:cNvPr>
            <p:cNvSpPr/>
            <p:nvPr/>
          </p:nvSpPr>
          <p:spPr>
            <a:xfrm>
              <a:off x="303229" y="193249"/>
              <a:ext cx="11585542" cy="640080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Noto Sans TC Medium" panose="020B0600000000000000" pitchFamily="34" charset="-128"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072580B0-2A2F-69C2-2CD3-BA6DE6B28AB7}"/>
                </a:ext>
              </a:extLst>
            </p:cNvPr>
            <p:cNvSpPr/>
            <p:nvPr/>
          </p:nvSpPr>
          <p:spPr>
            <a:xfrm>
              <a:off x="303229" y="189421"/>
              <a:ext cx="11585542" cy="469605"/>
            </a:xfrm>
            <a:prstGeom prst="rect">
              <a:avLst/>
            </a:prstGeom>
            <a:pattFill prst="smGrid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 w="31750">
              <a:solidFill>
                <a:schemeClr val="tx2">
                  <a:lumMod val="75000"/>
                </a:schemeClr>
              </a:solidFill>
            </a:ln>
            <a:effectLst>
              <a:outerShdw dist="63500" dir="5400000" algn="t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marL="723900" lvl="2">
                <a:defRPr/>
              </a:pPr>
              <a:r>
                <a:rPr lang="zh-TW" altLang="en-US" sz="2400" b="1" kern="0" dirty="0">
                  <a:ln w="9525">
                    <a:solidFill>
                      <a:srgbClr val="44546A">
                        <a:lumMod val="75000"/>
                      </a:srgbClr>
                    </a:solidFill>
                  </a:ln>
                  <a:solidFill>
                    <a:srgbClr val="FF7C80"/>
                  </a:solidFill>
                  <a:latin typeface="Noto Sans TC Medium" panose="020B0600000000000000" pitchFamily="34" charset="-128"/>
                  <a:ea typeface="Noto Sans TC Medium" panose="020B0600000000000000" pitchFamily="34" charset="-128"/>
                </a:rPr>
                <a:t>使用技術</a:t>
              </a:r>
              <a:endParaRPr lang="ko-KR" altLang="en-US" sz="2400" dirty="0">
                <a:ln w="9525">
                  <a:solidFill>
                    <a:schemeClr val="tx1"/>
                  </a:solidFill>
                </a:ln>
                <a:solidFill>
                  <a:prstClr val="white">
                    <a:lumMod val="50000"/>
                  </a:prstClr>
                </a:solidFill>
                <a:latin typeface="Noto Sans TC Medium" panose="020B0600000000000000" pitchFamily="34" charset="-128"/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2023B39E-912C-802C-5C17-744A46050F7A}"/>
                </a:ext>
              </a:extLst>
            </p:cNvPr>
            <p:cNvSpPr/>
            <p:nvPr/>
          </p:nvSpPr>
          <p:spPr>
            <a:xfrm>
              <a:off x="11207988" y="304520"/>
              <a:ext cx="180000" cy="180000"/>
            </a:xfrm>
            <a:prstGeom prst="ellipse">
              <a:avLst/>
            </a:prstGeom>
            <a:solidFill>
              <a:srgbClr val="EBBFE1"/>
            </a:solidFill>
            <a:ln w="3175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Noto Sans TC Medium" panose="020B0600000000000000" pitchFamily="34" charset="-128"/>
              </a:endParaRP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BD689698-AF66-1421-D912-F2E46C911DEA}"/>
                </a:ext>
              </a:extLst>
            </p:cNvPr>
            <p:cNvSpPr/>
            <p:nvPr/>
          </p:nvSpPr>
          <p:spPr>
            <a:xfrm>
              <a:off x="11506949" y="304520"/>
              <a:ext cx="180000" cy="180000"/>
            </a:xfrm>
            <a:prstGeom prst="ellipse">
              <a:avLst/>
            </a:prstGeom>
            <a:solidFill>
              <a:srgbClr val="366DEB"/>
            </a:solidFill>
            <a:ln w="3175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Noto Sans TC Medium" panose="020B0600000000000000" pitchFamily="34" charset="-128"/>
              </a:endParaRPr>
            </a:p>
          </p:txBody>
        </p: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B31A03F6-6D5F-B590-89B4-898E442D64EF}"/>
                </a:ext>
              </a:extLst>
            </p:cNvPr>
            <p:cNvSpPr/>
            <p:nvPr/>
          </p:nvSpPr>
          <p:spPr>
            <a:xfrm>
              <a:off x="303229" y="193249"/>
              <a:ext cx="500783" cy="469604"/>
            </a:xfrm>
            <a:prstGeom prst="rect">
              <a:avLst/>
            </a:prstGeom>
            <a:solidFill>
              <a:srgbClr val="366DEB"/>
            </a:solidFill>
            <a:ln w="3175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Noto Sans TC Medium" panose="020B0600000000000000" pitchFamily="34" charset="-128"/>
              </a:endParaRPr>
            </a:p>
          </p:txBody>
        </p:sp>
        <p:grpSp>
          <p:nvGrpSpPr>
            <p:cNvPr id="22" name="Group 16">
              <a:extLst>
                <a:ext uri="{FF2B5EF4-FFF2-40B4-BE49-F238E27FC236}">
                  <a16:creationId xmlns:a16="http://schemas.microsoft.com/office/drawing/2014/main" id="{11255E9F-76E7-C9B1-D0AF-0ED1177971A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40700" y="287246"/>
              <a:ext cx="225839" cy="259579"/>
              <a:chOff x="1039" y="1681"/>
              <a:chExt cx="1071" cy="1231"/>
            </a:xfrm>
            <a:solidFill>
              <a:schemeClr val="bg1"/>
            </a:solidFill>
          </p:grpSpPr>
          <p:sp>
            <p:nvSpPr>
              <p:cNvPr id="37" name="Freeform 17">
                <a:extLst>
                  <a:ext uri="{FF2B5EF4-FFF2-40B4-BE49-F238E27FC236}">
                    <a16:creationId xmlns:a16="http://schemas.microsoft.com/office/drawing/2014/main" id="{ED916E8B-F449-9F03-AB47-3C765989499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39" y="1681"/>
                <a:ext cx="1071" cy="1099"/>
              </a:xfrm>
              <a:custGeom>
                <a:avLst/>
                <a:gdLst>
                  <a:gd name="T0" fmla="*/ 3169 w 3212"/>
                  <a:gd name="T1" fmla="*/ 566 h 3298"/>
                  <a:gd name="T2" fmla="*/ 3035 w 3212"/>
                  <a:gd name="T3" fmla="*/ 475 h 3298"/>
                  <a:gd name="T4" fmla="*/ 2711 w 3212"/>
                  <a:gd name="T5" fmla="*/ 199 h 3298"/>
                  <a:gd name="T6" fmla="*/ 2384 w 3212"/>
                  <a:gd name="T7" fmla="*/ 19 h 3298"/>
                  <a:gd name="T8" fmla="*/ 2347 w 3212"/>
                  <a:gd name="T9" fmla="*/ 4 h 3298"/>
                  <a:gd name="T10" fmla="*/ 2278 w 3212"/>
                  <a:gd name="T11" fmla="*/ 47 h 3298"/>
                  <a:gd name="T12" fmla="*/ 2171 w 3212"/>
                  <a:gd name="T13" fmla="*/ 190 h 3298"/>
                  <a:gd name="T14" fmla="*/ 1698 w 3212"/>
                  <a:gd name="T15" fmla="*/ 610 h 3298"/>
                  <a:gd name="T16" fmla="*/ 716 w 3212"/>
                  <a:gd name="T17" fmla="*/ 1337 h 3298"/>
                  <a:gd name="T18" fmla="*/ 296 w 3212"/>
                  <a:gd name="T19" fmla="*/ 1713 h 3298"/>
                  <a:gd name="T20" fmla="*/ 59 w 3212"/>
                  <a:gd name="T21" fmla="*/ 2061 h 3298"/>
                  <a:gd name="T22" fmla="*/ 0 w 3212"/>
                  <a:gd name="T23" fmla="*/ 2479 h 3298"/>
                  <a:gd name="T24" fmla="*/ 29 w 3212"/>
                  <a:gd name="T25" fmla="*/ 2758 h 3298"/>
                  <a:gd name="T26" fmla="*/ 183 w 3212"/>
                  <a:gd name="T27" fmla="*/ 2915 h 3298"/>
                  <a:gd name="T28" fmla="*/ 615 w 3212"/>
                  <a:gd name="T29" fmla="*/ 3255 h 3298"/>
                  <a:gd name="T30" fmla="*/ 886 w 3212"/>
                  <a:gd name="T31" fmla="*/ 3291 h 3298"/>
                  <a:gd name="T32" fmla="*/ 1138 w 3212"/>
                  <a:gd name="T33" fmla="*/ 3171 h 3298"/>
                  <a:gd name="T34" fmla="*/ 1808 w 3212"/>
                  <a:gd name="T35" fmla="*/ 2600 h 3298"/>
                  <a:gd name="T36" fmla="*/ 2812 w 3212"/>
                  <a:gd name="T37" fmla="*/ 1724 h 3298"/>
                  <a:gd name="T38" fmla="*/ 3103 w 3212"/>
                  <a:gd name="T39" fmla="*/ 1438 h 3298"/>
                  <a:gd name="T40" fmla="*/ 3146 w 3212"/>
                  <a:gd name="T41" fmla="*/ 1401 h 3298"/>
                  <a:gd name="T42" fmla="*/ 3193 w 3212"/>
                  <a:gd name="T43" fmla="*/ 1183 h 3298"/>
                  <a:gd name="T44" fmla="*/ 3208 w 3212"/>
                  <a:gd name="T45" fmla="*/ 620 h 3298"/>
                  <a:gd name="T46" fmla="*/ 1001 w 3212"/>
                  <a:gd name="T47" fmla="*/ 3114 h 3298"/>
                  <a:gd name="T48" fmla="*/ 881 w 3212"/>
                  <a:gd name="T49" fmla="*/ 3066 h 3298"/>
                  <a:gd name="T50" fmla="*/ 844 w 3212"/>
                  <a:gd name="T51" fmla="*/ 2610 h 3298"/>
                  <a:gd name="T52" fmla="*/ 840 w 3212"/>
                  <a:gd name="T53" fmla="*/ 2398 h 3298"/>
                  <a:gd name="T54" fmla="*/ 401 w 3212"/>
                  <a:gd name="T55" fmla="*/ 2082 h 3298"/>
                  <a:gd name="T56" fmla="*/ 241 w 3212"/>
                  <a:gd name="T57" fmla="*/ 1969 h 3298"/>
                  <a:gd name="T58" fmla="*/ 752 w 3212"/>
                  <a:gd name="T59" fmla="*/ 2141 h 3298"/>
                  <a:gd name="T60" fmla="*/ 1034 w 3212"/>
                  <a:gd name="T61" fmla="*/ 2354 h 3298"/>
                  <a:gd name="T62" fmla="*/ 1418 w 3212"/>
                  <a:gd name="T63" fmla="*/ 2074 h 3298"/>
                  <a:gd name="T64" fmla="*/ 1624 w 3212"/>
                  <a:gd name="T65" fmla="*/ 1847 h 3298"/>
                  <a:gd name="T66" fmla="*/ 1420 w 3212"/>
                  <a:gd name="T67" fmla="*/ 1596 h 3298"/>
                  <a:gd name="T68" fmla="*/ 1082 w 3212"/>
                  <a:gd name="T69" fmla="*/ 1248 h 3298"/>
                  <a:gd name="T70" fmla="*/ 1614 w 3212"/>
                  <a:gd name="T71" fmla="*/ 825 h 3298"/>
                  <a:gd name="T72" fmla="*/ 2194 w 3212"/>
                  <a:gd name="T73" fmla="*/ 338 h 3298"/>
                  <a:gd name="T74" fmla="*/ 2374 w 3212"/>
                  <a:gd name="T75" fmla="*/ 118 h 3298"/>
                  <a:gd name="T76" fmla="*/ 2661 w 3212"/>
                  <a:gd name="T77" fmla="*/ 304 h 3298"/>
                  <a:gd name="T78" fmla="*/ 2993 w 3212"/>
                  <a:gd name="T79" fmla="*/ 603 h 3298"/>
                  <a:gd name="T80" fmla="*/ 2474 w 3212"/>
                  <a:gd name="T81" fmla="*/ 1257 h 3298"/>
                  <a:gd name="T82" fmla="*/ 1732 w 3212"/>
                  <a:gd name="T83" fmla="*/ 1951 h 3298"/>
                  <a:gd name="T84" fmla="*/ 1047 w 3212"/>
                  <a:gd name="T85" fmla="*/ 2462 h 3298"/>
                  <a:gd name="T86" fmla="*/ 1012 w 3212"/>
                  <a:gd name="T87" fmla="*/ 2472 h 3298"/>
                  <a:gd name="T88" fmla="*/ 3078 w 3212"/>
                  <a:gd name="T89" fmla="*/ 1147 h 3298"/>
                  <a:gd name="T90" fmla="*/ 3067 w 3212"/>
                  <a:gd name="T91" fmla="*/ 1301 h 3298"/>
                  <a:gd name="T92" fmla="*/ 3051 w 3212"/>
                  <a:gd name="T93" fmla="*/ 1343 h 3298"/>
                  <a:gd name="T94" fmla="*/ 3018 w 3212"/>
                  <a:gd name="T95" fmla="*/ 1366 h 3298"/>
                  <a:gd name="T96" fmla="*/ 2890 w 3212"/>
                  <a:gd name="T97" fmla="*/ 1493 h 3298"/>
                  <a:gd name="T98" fmla="*/ 1823 w 3212"/>
                  <a:gd name="T99" fmla="*/ 2434 h 3298"/>
                  <a:gd name="T100" fmla="*/ 1765 w 3212"/>
                  <a:gd name="T101" fmla="*/ 2231 h 3298"/>
                  <a:gd name="T102" fmla="*/ 1749 w 3212"/>
                  <a:gd name="T103" fmla="*/ 2105 h 3298"/>
                  <a:gd name="T104" fmla="*/ 2236 w 3212"/>
                  <a:gd name="T105" fmla="*/ 1651 h 3298"/>
                  <a:gd name="T106" fmla="*/ 3095 w 3212"/>
                  <a:gd name="T107" fmla="*/ 770 h 3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212" h="3298">
                    <a:moveTo>
                      <a:pt x="3208" y="620"/>
                    </a:moveTo>
                    <a:lnTo>
                      <a:pt x="3206" y="606"/>
                    </a:lnTo>
                    <a:lnTo>
                      <a:pt x="3192" y="581"/>
                    </a:lnTo>
                    <a:lnTo>
                      <a:pt x="3169" y="566"/>
                    </a:lnTo>
                    <a:lnTo>
                      <a:pt x="3143" y="561"/>
                    </a:lnTo>
                    <a:lnTo>
                      <a:pt x="3130" y="564"/>
                    </a:lnTo>
                    <a:lnTo>
                      <a:pt x="3101" y="533"/>
                    </a:lnTo>
                    <a:lnTo>
                      <a:pt x="3035" y="475"/>
                    </a:lnTo>
                    <a:lnTo>
                      <a:pt x="3003" y="448"/>
                    </a:lnTo>
                    <a:lnTo>
                      <a:pt x="2931" y="383"/>
                    </a:lnTo>
                    <a:lnTo>
                      <a:pt x="2786" y="258"/>
                    </a:lnTo>
                    <a:lnTo>
                      <a:pt x="2711" y="199"/>
                    </a:lnTo>
                    <a:lnTo>
                      <a:pt x="2651" y="148"/>
                    </a:lnTo>
                    <a:lnTo>
                      <a:pt x="2507" y="53"/>
                    </a:lnTo>
                    <a:lnTo>
                      <a:pt x="2432" y="24"/>
                    </a:lnTo>
                    <a:lnTo>
                      <a:pt x="2384" y="19"/>
                    </a:lnTo>
                    <a:lnTo>
                      <a:pt x="2363" y="20"/>
                    </a:lnTo>
                    <a:lnTo>
                      <a:pt x="2361" y="17"/>
                    </a:lnTo>
                    <a:lnTo>
                      <a:pt x="2358" y="14"/>
                    </a:lnTo>
                    <a:lnTo>
                      <a:pt x="2347" y="4"/>
                    </a:lnTo>
                    <a:lnTo>
                      <a:pt x="2320" y="0"/>
                    </a:lnTo>
                    <a:lnTo>
                      <a:pt x="2294" y="10"/>
                    </a:lnTo>
                    <a:lnTo>
                      <a:pt x="2278" y="32"/>
                    </a:lnTo>
                    <a:lnTo>
                      <a:pt x="2278" y="47"/>
                    </a:lnTo>
                    <a:lnTo>
                      <a:pt x="2276" y="62"/>
                    </a:lnTo>
                    <a:lnTo>
                      <a:pt x="2253" y="102"/>
                    </a:lnTo>
                    <a:lnTo>
                      <a:pt x="2199" y="163"/>
                    </a:lnTo>
                    <a:lnTo>
                      <a:pt x="2171" y="190"/>
                    </a:lnTo>
                    <a:lnTo>
                      <a:pt x="2102" y="260"/>
                    </a:lnTo>
                    <a:lnTo>
                      <a:pt x="1952" y="394"/>
                    </a:lnTo>
                    <a:lnTo>
                      <a:pt x="1878" y="459"/>
                    </a:lnTo>
                    <a:lnTo>
                      <a:pt x="1698" y="610"/>
                    </a:lnTo>
                    <a:lnTo>
                      <a:pt x="1326" y="897"/>
                    </a:lnTo>
                    <a:lnTo>
                      <a:pt x="1138" y="1036"/>
                    </a:lnTo>
                    <a:lnTo>
                      <a:pt x="969" y="1157"/>
                    </a:lnTo>
                    <a:lnTo>
                      <a:pt x="716" y="1337"/>
                    </a:lnTo>
                    <a:lnTo>
                      <a:pt x="553" y="1467"/>
                    </a:lnTo>
                    <a:lnTo>
                      <a:pt x="475" y="1536"/>
                    </a:lnTo>
                    <a:lnTo>
                      <a:pt x="415" y="1592"/>
                    </a:lnTo>
                    <a:lnTo>
                      <a:pt x="296" y="1713"/>
                    </a:lnTo>
                    <a:lnTo>
                      <a:pt x="186" y="1845"/>
                    </a:lnTo>
                    <a:lnTo>
                      <a:pt x="117" y="1951"/>
                    </a:lnTo>
                    <a:lnTo>
                      <a:pt x="77" y="2024"/>
                    </a:lnTo>
                    <a:lnTo>
                      <a:pt x="59" y="2061"/>
                    </a:lnTo>
                    <a:lnTo>
                      <a:pt x="44" y="2100"/>
                    </a:lnTo>
                    <a:lnTo>
                      <a:pt x="21" y="2181"/>
                    </a:lnTo>
                    <a:lnTo>
                      <a:pt x="2" y="2306"/>
                    </a:lnTo>
                    <a:lnTo>
                      <a:pt x="0" y="2479"/>
                    </a:lnTo>
                    <a:lnTo>
                      <a:pt x="12" y="2650"/>
                    </a:lnTo>
                    <a:lnTo>
                      <a:pt x="18" y="2732"/>
                    </a:lnTo>
                    <a:lnTo>
                      <a:pt x="19" y="2742"/>
                    </a:lnTo>
                    <a:lnTo>
                      <a:pt x="29" y="2758"/>
                    </a:lnTo>
                    <a:lnTo>
                      <a:pt x="49" y="2771"/>
                    </a:lnTo>
                    <a:lnTo>
                      <a:pt x="67" y="2770"/>
                    </a:lnTo>
                    <a:lnTo>
                      <a:pt x="101" y="2817"/>
                    </a:lnTo>
                    <a:lnTo>
                      <a:pt x="183" y="2915"/>
                    </a:lnTo>
                    <a:lnTo>
                      <a:pt x="278" y="3016"/>
                    </a:lnTo>
                    <a:lnTo>
                      <a:pt x="383" y="3109"/>
                    </a:lnTo>
                    <a:lnTo>
                      <a:pt x="497" y="3193"/>
                    </a:lnTo>
                    <a:lnTo>
                      <a:pt x="615" y="3255"/>
                    </a:lnTo>
                    <a:lnTo>
                      <a:pt x="704" y="3285"/>
                    </a:lnTo>
                    <a:lnTo>
                      <a:pt x="765" y="3297"/>
                    </a:lnTo>
                    <a:lnTo>
                      <a:pt x="825" y="3298"/>
                    </a:lnTo>
                    <a:lnTo>
                      <a:pt x="886" y="3291"/>
                    </a:lnTo>
                    <a:lnTo>
                      <a:pt x="916" y="3282"/>
                    </a:lnTo>
                    <a:lnTo>
                      <a:pt x="955" y="3271"/>
                    </a:lnTo>
                    <a:lnTo>
                      <a:pt x="1030" y="3236"/>
                    </a:lnTo>
                    <a:lnTo>
                      <a:pt x="1138" y="3171"/>
                    </a:lnTo>
                    <a:lnTo>
                      <a:pt x="1342" y="3009"/>
                    </a:lnTo>
                    <a:lnTo>
                      <a:pt x="1463" y="2899"/>
                    </a:lnTo>
                    <a:lnTo>
                      <a:pt x="1634" y="2748"/>
                    </a:lnTo>
                    <a:lnTo>
                      <a:pt x="1808" y="2600"/>
                    </a:lnTo>
                    <a:lnTo>
                      <a:pt x="2017" y="2424"/>
                    </a:lnTo>
                    <a:lnTo>
                      <a:pt x="2429" y="2066"/>
                    </a:lnTo>
                    <a:lnTo>
                      <a:pt x="2633" y="1884"/>
                    </a:lnTo>
                    <a:lnTo>
                      <a:pt x="2812" y="1724"/>
                    </a:lnTo>
                    <a:lnTo>
                      <a:pt x="2987" y="1560"/>
                    </a:lnTo>
                    <a:lnTo>
                      <a:pt x="3021" y="1530"/>
                    </a:lnTo>
                    <a:lnTo>
                      <a:pt x="3075" y="1478"/>
                    </a:lnTo>
                    <a:lnTo>
                      <a:pt x="3103" y="1438"/>
                    </a:lnTo>
                    <a:lnTo>
                      <a:pt x="3111" y="1416"/>
                    </a:lnTo>
                    <a:lnTo>
                      <a:pt x="3124" y="1415"/>
                    </a:lnTo>
                    <a:lnTo>
                      <a:pt x="3134" y="1409"/>
                    </a:lnTo>
                    <a:lnTo>
                      <a:pt x="3146" y="1401"/>
                    </a:lnTo>
                    <a:lnTo>
                      <a:pt x="3163" y="1378"/>
                    </a:lnTo>
                    <a:lnTo>
                      <a:pt x="3180" y="1337"/>
                    </a:lnTo>
                    <a:lnTo>
                      <a:pt x="3192" y="1241"/>
                    </a:lnTo>
                    <a:lnTo>
                      <a:pt x="3193" y="1183"/>
                    </a:lnTo>
                    <a:lnTo>
                      <a:pt x="3202" y="1042"/>
                    </a:lnTo>
                    <a:lnTo>
                      <a:pt x="3212" y="832"/>
                    </a:lnTo>
                    <a:lnTo>
                      <a:pt x="3212" y="691"/>
                    </a:lnTo>
                    <a:lnTo>
                      <a:pt x="3208" y="620"/>
                    </a:lnTo>
                    <a:close/>
                    <a:moveTo>
                      <a:pt x="1004" y="2495"/>
                    </a:moveTo>
                    <a:lnTo>
                      <a:pt x="998" y="2649"/>
                    </a:lnTo>
                    <a:lnTo>
                      <a:pt x="999" y="2958"/>
                    </a:lnTo>
                    <a:lnTo>
                      <a:pt x="1001" y="3114"/>
                    </a:lnTo>
                    <a:lnTo>
                      <a:pt x="942" y="3145"/>
                    </a:lnTo>
                    <a:lnTo>
                      <a:pt x="880" y="3170"/>
                    </a:lnTo>
                    <a:lnTo>
                      <a:pt x="884" y="3137"/>
                    </a:lnTo>
                    <a:lnTo>
                      <a:pt x="881" y="3066"/>
                    </a:lnTo>
                    <a:lnTo>
                      <a:pt x="868" y="2961"/>
                    </a:lnTo>
                    <a:lnTo>
                      <a:pt x="860" y="2895"/>
                    </a:lnTo>
                    <a:lnTo>
                      <a:pt x="850" y="2780"/>
                    </a:lnTo>
                    <a:lnTo>
                      <a:pt x="844" y="2610"/>
                    </a:lnTo>
                    <a:lnTo>
                      <a:pt x="850" y="2495"/>
                    </a:lnTo>
                    <a:lnTo>
                      <a:pt x="857" y="2439"/>
                    </a:lnTo>
                    <a:lnTo>
                      <a:pt x="856" y="2424"/>
                    </a:lnTo>
                    <a:lnTo>
                      <a:pt x="840" y="2398"/>
                    </a:lnTo>
                    <a:lnTo>
                      <a:pt x="828" y="2390"/>
                    </a:lnTo>
                    <a:lnTo>
                      <a:pt x="717" y="2318"/>
                    </a:lnTo>
                    <a:lnTo>
                      <a:pt x="506" y="2162"/>
                    </a:lnTo>
                    <a:lnTo>
                      <a:pt x="401" y="2082"/>
                    </a:lnTo>
                    <a:lnTo>
                      <a:pt x="382" y="2064"/>
                    </a:lnTo>
                    <a:lnTo>
                      <a:pt x="314" y="2010"/>
                    </a:lnTo>
                    <a:lnTo>
                      <a:pt x="264" y="1978"/>
                    </a:lnTo>
                    <a:lnTo>
                      <a:pt x="241" y="1969"/>
                    </a:lnTo>
                    <a:lnTo>
                      <a:pt x="294" y="1899"/>
                    </a:lnTo>
                    <a:lnTo>
                      <a:pt x="350" y="1830"/>
                    </a:lnTo>
                    <a:lnTo>
                      <a:pt x="510" y="1955"/>
                    </a:lnTo>
                    <a:lnTo>
                      <a:pt x="752" y="2141"/>
                    </a:lnTo>
                    <a:lnTo>
                      <a:pt x="909" y="2270"/>
                    </a:lnTo>
                    <a:lnTo>
                      <a:pt x="985" y="2338"/>
                    </a:lnTo>
                    <a:lnTo>
                      <a:pt x="999" y="2349"/>
                    </a:lnTo>
                    <a:lnTo>
                      <a:pt x="1034" y="2354"/>
                    </a:lnTo>
                    <a:lnTo>
                      <a:pt x="1053" y="2346"/>
                    </a:lnTo>
                    <a:lnTo>
                      <a:pt x="1132" y="2302"/>
                    </a:lnTo>
                    <a:lnTo>
                      <a:pt x="1280" y="2195"/>
                    </a:lnTo>
                    <a:lnTo>
                      <a:pt x="1418" y="2074"/>
                    </a:lnTo>
                    <a:lnTo>
                      <a:pt x="1548" y="1943"/>
                    </a:lnTo>
                    <a:lnTo>
                      <a:pt x="1610" y="1877"/>
                    </a:lnTo>
                    <a:lnTo>
                      <a:pt x="1617" y="1868"/>
                    </a:lnTo>
                    <a:lnTo>
                      <a:pt x="1624" y="1847"/>
                    </a:lnTo>
                    <a:lnTo>
                      <a:pt x="1626" y="1827"/>
                    </a:lnTo>
                    <a:lnTo>
                      <a:pt x="1617" y="1807"/>
                    </a:lnTo>
                    <a:lnTo>
                      <a:pt x="1610" y="1796"/>
                    </a:lnTo>
                    <a:lnTo>
                      <a:pt x="1420" y="1596"/>
                    </a:lnTo>
                    <a:lnTo>
                      <a:pt x="1231" y="1395"/>
                    </a:lnTo>
                    <a:lnTo>
                      <a:pt x="1201" y="1360"/>
                    </a:lnTo>
                    <a:lnTo>
                      <a:pt x="1132" y="1288"/>
                    </a:lnTo>
                    <a:lnTo>
                      <a:pt x="1082" y="1248"/>
                    </a:lnTo>
                    <a:lnTo>
                      <a:pt x="1056" y="1235"/>
                    </a:lnTo>
                    <a:lnTo>
                      <a:pt x="1244" y="1103"/>
                    </a:lnTo>
                    <a:lnTo>
                      <a:pt x="1430" y="964"/>
                    </a:lnTo>
                    <a:lnTo>
                      <a:pt x="1614" y="825"/>
                    </a:lnTo>
                    <a:lnTo>
                      <a:pt x="1885" y="607"/>
                    </a:lnTo>
                    <a:lnTo>
                      <a:pt x="2060" y="458"/>
                    </a:lnTo>
                    <a:lnTo>
                      <a:pt x="2145" y="380"/>
                    </a:lnTo>
                    <a:lnTo>
                      <a:pt x="2194" y="338"/>
                    </a:lnTo>
                    <a:lnTo>
                      <a:pt x="2299" y="235"/>
                    </a:lnTo>
                    <a:lnTo>
                      <a:pt x="2344" y="177"/>
                    </a:lnTo>
                    <a:lnTo>
                      <a:pt x="2367" y="138"/>
                    </a:lnTo>
                    <a:lnTo>
                      <a:pt x="2374" y="118"/>
                    </a:lnTo>
                    <a:lnTo>
                      <a:pt x="2422" y="140"/>
                    </a:lnTo>
                    <a:lnTo>
                      <a:pt x="2466" y="163"/>
                    </a:lnTo>
                    <a:lnTo>
                      <a:pt x="2534" y="206"/>
                    </a:lnTo>
                    <a:lnTo>
                      <a:pt x="2661" y="304"/>
                    </a:lnTo>
                    <a:lnTo>
                      <a:pt x="2721" y="354"/>
                    </a:lnTo>
                    <a:lnTo>
                      <a:pt x="2833" y="453"/>
                    </a:lnTo>
                    <a:lnTo>
                      <a:pt x="2944" y="554"/>
                    </a:lnTo>
                    <a:lnTo>
                      <a:pt x="2993" y="603"/>
                    </a:lnTo>
                    <a:lnTo>
                      <a:pt x="3048" y="646"/>
                    </a:lnTo>
                    <a:lnTo>
                      <a:pt x="2937" y="771"/>
                    </a:lnTo>
                    <a:lnTo>
                      <a:pt x="2708" y="1016"/>
                    </a:lnTo>
                    <a:lnTo>
                      <a:pt x="2474" y="1257"/>
                    </a:lnTo>
                    <a:lnTo>
                      <a:pt x="2233" y="1490"/>
                    </a:lnTo>
                    <a:lnTo>
                      <a:pt x="2112" y="1605"/>
                    </a:lnTo>
                    <a:lnTo>
                      <a:pt x="1987" y="1720"/>
                    </a:lnTo>
                    <a:lnTo>
                      <a:pt x="1732" y="1951"/>
                    </a:lnTo>
                    <a:lnTo>
                      <a:pt x="1467" y="2169"/>
                    </a:lnTo>
                    <a:lnTo>
                      <a:pt x="1261" y="2322"/>
                    </a:lnTo>
                    <a:lnTo>
                      <a:pt x="1120" y="2417"/>
                    </a:lnTo>
                    <a:lnTo>
                      <a:pt x="1047" y="2462"/>
                    </a:lnTo>
                    <a:lnTo>
                      <a:pt x="1047" y="2462"/>
                    </a:lnTo>
                    <a:lnTo>
                      <a:pt x="1047" y="2463"/>
                    </a:lnTo>
                    <a:lnTo>
                      <a:pt x="1033" y="2460"/>
                    </a:lnTo>
                    <a:lnTo>
                      <a:pt x="1012" y="2472"/>
                    </a:lnTo>
                    <a:lnTo>
                      <a:pt x="1005" y="2485"/>
                    </a:lnTo>
                    <a:lnTo>
                      <a:pt x="1004" y="2495"/>
                    </a:lnTo>
                    <a:close/>
                    <a:moveTo>
                      <a:pt x="3082" y="1081"/>
                    </a:moveTo>
                    <a:lnTo>
                      <a:pt x="3078" y="1147"/>
                    </a:lnTo>
                    <a:lnTo>
                      <a:pt x="3074" y="1213"/>
                    </a:lnTo>
                    <a:lnTo>
                      <a:pt x="3072" y="1247"/>
                    </a:lnTo>
                    <a:lnTo>
                      <a:pt x="3069" y="1280"/>
                    </a:lnTo>
                    <a:lnTo>
                      <a:pt x="3067" y="1301"/>
                    </a:lnTo>
                    <a:lnTo>
                      <a:pt x="3065" y="1316"/>
                    </a:lnTo>
                    <a:lnTo>
                      <a:pt x="3059" y="1320"/>
                    </a:lnTo>
                    <a:lnTo>
                      <a:pt x="3052" y="1334"/>
                    </a:lnTo>
                    <a:lnTo>
                      <a:pt x="3051" y="1343"/>
                    </a:lnTo>
                    <a:lnTo>
                      <a:pt x="3038" y="1349"/>
                    </a:lnTo>
                    <a:lnTo>
                      <a:pt x="3018" y="1372"/>
                    </a:lnTo>
                    <a:lnTo>
                      <a:pt x="3016" y="1389"/>
                    </a:lnTo>
                    <a:lnTo>
                      <a:pt x="3018" y="1366"/>
                    </a:lnTo>
                    <a:lnTo>
                      <a:pt x="3010" y="1369"/>
                    </a:lnTo>
                    <a:lnTo>
                      <a:pt x="2990" y="1393"/>
                    </a:lnTo>
                    <a:lnTo>
                      <a:pt x="2941" y="1444"/>
                    </a:lnTo>
                    <a:lnTo>
                      <a:pt x="2890" y="1493"/>
                    </a:lnTo>
                    <a:lnTo>
                      <a:pt x="2734" y="1637"/>
                    </a:lnTo>
                    <a:lnTo>
                      <a:pt x="2574" y="1779"/>
                    </a:lnTo>
                    <a:lnTo>
                      <a:pt x="2201" y="2110"/>
                    </a:lnTo>
                    <a:lnTo>
                      <a:pt x="1823" y="2434"/>
                    </a:lnTo>
                    <a:lnTo>
                      <a:pt x="1804" y="2451"/>
                    </a:lnTo>
                    <a:lnTo>
                      <a:pt x="1785" y="2467"/>
                    </a:lnTo>
                    <a:lnTo>
                      <a:pt x="1778" y="2349"/>
                    </a:lnTo>
                    <a:lnTo>
                      <a:pt x="1765" y="2231"/>
                    </a:lnTo>
                    <a:lnTo>
                      <a:pt x="1764" y="2181"/>
                    </a:lnTo>
                    <a:lnTo>
                      <a:pt x="1765" y="2130"/>
                    </a:lnTo>
                    <a:lnTo>
                      <a:pt x="1764" y="2118"/>
                    </a:lnTo>
                    <a:lnTo>
                      <a:pt x="1749" y="2105"/>
                    </a:lnTo>
                    <a:lnTo>
                      <a:pt x="1739" y="2103"/>
                    </a:lnTo>
                    <a:lnTo>
                      <a:pt x="1927" y="1936"/>
                    </a:lnTo>
                    <a:lnTo>
                      <a:pt x="2106" y="1769"/>
                    </a:lnTo>
                    <a:lnTo>
                      <a:pt x="2236" y="1651"/>
                    </a:lnTo>
                    <a:lnTo>
                      <a:pt x="2489" y="1406"/>
                    </a:lnTo>
                    <a:lnTo>
                      <a:pt x="2737" y="1157"/>
                    </a:lnTo>
                    <a:lnTo>
                      <a:pt x="2977" y="901"/>
                    </a:lnTo>
                    <a:lnTo>
                      <a:pt x="3095" y="770"/>
                    </a:lnTo>
                    <a:lnTo>
                      <a:pt x="3093" y="926"/>
                    </a:lnTo>
                    <a:lnTo>
                      <a:pt x="3082" y="10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white"/>
                  </a:solidFill>
                  <a:latin typeface="Noto Sans TC Medium" panose="020B0600000000000000" pitchFamily="34" charset="-128"/>
                </a:endParaRPr>
              </a:p>
            </p:txBody>
          </p:sp>
          <p:sp>
            <p:nvSpPr>
              <p:cNvPr id="38" name="Freeform 18">
                <a:extLst>
                  <a:ext uri="{FF2B5EF4-FFF2-40B4-BE49-F238E27FC236}">
                    <a16:creationId xmlns:a16="http://schemas.microsoft.com/office/drawing/2014/main" id="{F3DEED97-16CB-40A7-BAF6-D821967D7A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98" y="2746"/>
                <a:ext cx="212" cy="132"/>
              </a:xfrm>
              <a:custGeom>
                <a:avLst/>
                <a:gdLst>
                  <a:gd name="T0" fmla="*/ 544 w 635"/>
                  <a:gd name="T1" fmla="*/ 0 h 398"/>
                  <a:gd name="T2" fmla="*/ 504 w 635"/>
                  <a:gd name="T3" fmla="*/ 18 h 398"/>
                  <a:gd name="T4" fmla="*/ 496 w 635"/>
                  <a:gd name="T5" fmla="*/ 52 h 398"/>
                  <a:gd name="T6" fmla="*/ 530 w 635"/>
                  <a:gd name="T7" fmla="*/ 177 h 398"/>
                  <a:gd name="T8" fmla="*/ 515 w 635"/>
                  <a:gd name="T9" fmla="*/ 226 h 398"/>
                  <a:gd name="T10" fmla="*/ 478 w 635"/>
                  <a:gd name="T11" fmla="*/ 262 h 398"/>
                  <a:gd name="T12" fmla="*/ 403 w 635"/>
                  <a:gd name="T13" fmla="*/ 291 h 398"/>
                  <a:gd name="T14" fmla="*/ 352 w 635"/>
                  <a:gd name="T15" fmla="*/ 272 h 398"/>
                  <a:gd name="T16" fmla="*/ 332 w 635"/>
                  <a:gd name="T17" fmla="*/ 226 h 398"/>
                  <a:gd name="T18" fmla="*/ 331 w 635"/>
                  <a:gd name="T19" fmla="*/ 198 h 398"/>
                  <a:gd name="T20" fmla="*/ 303 w 635"/>
                  <a:gd name="T21" fmla="*/ 164 h 398"/>
                  <a:gd name="T22" fmla="*/ 246 w 635"/>
                  <a:gd name="T23" fmla="*/ 180 h 398"/>
                  <a:gd name="T24" fmla="*/ 236 w 635"/>
                  <a:gd name="T25" fmla="*/ 209 h 398"/>
                  <a:gd name="T26" fmla="*/ 220 w 635"/>
                  <a:gd name="T27" fmla="*/ 268 h 398"/>
                  <a:gd name="T28" fmla="*/ 160 w 635"/>
                  <a:gd name="T29" fmla="*/ 310 h 398"/>
                  <a:gd name="T30" fmla="*/ 122 w 635"/>
                  <a:gd name="T31" fmla="*/ 304 h 398"/>
                  <a:gd name="T32" fmla="*/ 83 w 635"/>
                  <a:gd name="T33" fmla="*/ 270 h 398"/>
                  <a:gd name="T34" fmla="*/ 83 w 635"/>
                  <a:gd name="T35" fmla="*/ 182 h 398"/>
                  <a:gd name="T36" fmla="*/ 90 w 635"/>
                  <a:gd name="T37" fmla="*/ 149 h 398"/>
                  <a:gd name="T38" fmla="*/ 62 w 635"/>
                  <a:gd name="T39" fmla="*/ 126 h 398"/>
                  <a:gd name="T40" fmla="*/ 34 w 635"/>
                  <a:gd name="T41" fmla="*/ 139 h 398"/>
                  <a:gd name="T42" fmla="*/ 7 w 635"/>
                  <a:gd name="T43" fmla="*/ 193 h 398"/>
                  <a:gd name="T44" fmla="*/ 3 w 635"/>
                  <a:gd name="T45" fmla="*/ 268 h 398"/>
                  <a:gd name="T46" fmla="*/ 31 w 635"/>
                  <a:gd name="T47" fmla="*/ 336 h 398"/>
                  <a:gd name="T48" fmla="*/ 93 w 635"/>
                  <a:gd name="T49" fmla="*/ 383 h 398"/>
                  <a:gd name="T50" fmla="*/ 139 w 635"/>
                  <a:gd name="T51" fmla="*/ 398 h 398"/>
                  <a:gd name="T52" fmla="*/ 229 w 635"/>
                  <a:gd name="T53" fmla="*/ 383 h 398"/>
                  <a:gd name="T54" fmla="*/ 279 w 635"/>
                  <a:gd name="T55" fmla="*/ 339 h 398"/>
                  <a:gd name="T56" fmla="*/ 350 w 635"/>
                  <a:gd name="T57" fmla="*/ 379 h 398"/>
                  <a:gd name="T58" fmla="*/ 470 w 635"/>
                  <a:gd name="T59" fmla="*/ 375 h 398"/>
                  <a:gd name="T60" fmla="*/ 527 w 635"/>
                  <a:gd name="T61" fmla="*/ 350 h 398"/>
                  <a:gd name="T62" fmla="*/ 600 w 635"/>
                  <a:gd name="T63" fmla="*/ 271 h 398"/>
                  <a:gd name="T64" fmla="*/ 635 w 635"/>
                  <a:gd name="T65" fmla="*/ 166 h 398"/>
                  <a:gd name="T66" fmla="*/ 614 w 635"/>
                  <a:gd name="T67" fmla="*/ 64 h 398"/>
                  <a:gd name="T68" fmla="*/ 555 w 635"/>
                  <a:gd name="T69" fmla="*/ 6 h 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635" h="398">
                    <a:moveTo>
                      <a:pt x="555" y="6"/>
                    </a:moveTo>
                    <a:lnTo>
                      <a:pt x="544" y="0"/>
                    </a:lnTo>
                    <a:lnTo>
                      <a:pt x="521" y="3"/>
                    </a:lnTo>
                    <a:lnTo>
                      <a:pt x="504" y="18"/>
                    </a:lnTo>
                    <a:lnTo>
                      <a:pt x="495" y="39"/>
                    </a:lnTo>
                    <a:lnTo>
                      <a:pt x="496" y="52"/>
                    </a:lnTo>
                    <a:lnTo>
                      <a:pt x="514" y="113"/>
                    </a:lnTo>
                    <a:lnTo>
                      <a:pt x="530" y="177"/>
                    </a:lnTo>
                    <a:lnTo>
                      <a:pt x="527" y="202"/>
                    </a:lnTo>
                    <a:lnTo>
                      <a:pt x="515" y="226"/>
                    </a:lnTo>
                    <a:lnTo>
                      <a:pt x="494" y="251"/>
                    </a:lnTo>
                    <a:lnTo>
                      <a:pt x="478" y="262"/>
                    </a:lnTo>
                    <a:lnTo>
                      <a:pt x="453" y="278"/>
                    </a:lnTo>
                    <a:lnTo>
                      <a:pt x="403" y="291"/>
                    </a:lnTo>
                    <a:lnTo>
                      <a:pt x="370" y="284"/>
                    </a:lnTo>
                    <a:lnTo>
                      <a:pt x="352" y="272"/>
                    </a:lnTo>
                    <a:lnTo>
                      <a:pt x="339" y="252"/>
                    </a:lnTo>
                    <a:lnTo>
                      <a:pt x="332" y="226"/>
                    </a:lnTo>
                    <a:lnTo>
                      <a:pt x="332" y="209"/>
                    </a:lnTo>
                    <a:lnTo>
                      <a:pt x="331" y="198"/>
                    </a:lnTo>
                    <a:lnTo>
                      <a:pt x="324" y="180"/>
                    </a:lnTo>
                    <a:lnTo>
                      <a:pt x="303" y="164"/>
                    </a:lnTo>
                    <a:lnTo>
                      <a:pt x="268" y="164"/>
                    </a:lnTo>
                    <a:lnTo>
                      <a:pt x="246" y="180"/>
                    </a:lnTo>
                    <a:lnTo>
                      <a:pt x="237" y="198"/>
                    </a:lnTo>
                    <a:lnTo>
                      <a:pt x="236" y="209"/>
                    </a:lnTo>
                    <a:lnTo>
                      <a:pt x="233" y="231"/>
                    </a:lnTo>
                    <a:lnTo>
                      <a:pt x="220" y="268"/>
                    </a:lnTo>
                    <a:lnTo>
                      <a:pt x="196" y="297"/>
                    </a:lnTo>
                    <a:lnTo>
                      <a:pt x="160" y="310"/>
                    </a:lnTo>
                    <a:lnTo>
                      <a:pt x="137" y="307"/>
                    </a:lnTo>
                    <a:lnTo>
                      <a:pt x="122" y="304"/>
                    </a:lnTo>
                    <a:lnTo>
                      <a:pt x="102" y="294"/>
                    </a:lnTo>
                    <a:lnTo>
                      <a:pt x="83" y="270"/>
                    </a:lnTo>
                    <a:lnTo>
                      <a:pt x="76" y="228"/>
                    </a:lnTo>
                    <a:lnTo>
                      <a:pt x="83" y="182"/>
                    </a:lnTo>
                    <a:lnTo>
                      <a:pt x="88" y="162"/>
                    </a:lnTo>
                    <a:lnTo>
                      <a:pt x="90" y="149"/>
                    </a:lnTo>
                    <a:lnTo>
                      <a:pt x="80" y="131"/>
                    </a:lnTo>
                    <a:lnTo>
                      <a:pt x="62" y="126"/>
                    </a:lnTo>
                    <a:lnTo>
                      <a:pt x="43" y="130"/>
                    </a:lnTo>
                    <a:lnTo>
                      <a:pt x="34" y="139"/>
                    </a:lnTo>
                    <a:lnTo>
                      <a:pt x="23" y="157"/>
                    </a:lnTo>
                    <a:lnTo>
                      <a:pt x="7" y="193"/>
                    </a:lnTo>
                    <a:lnTo>
                      <a:pt x="0" y="232"/>
                    </a:lnTo>
                    <a:lnTo>
                      <a:pt x="3" y="268"/>
                    </a:lnTo>
                    <a:lnTo>
                      <a:pt x="13" y="304"/>
                    </a:lnTo>
                    <a:lnTo>
                      <a:pt x="31" y="336"/>
                    </a:lnTo>
                    <a:lnTo>
                      <a:pt x="59" y="362"/>
                    </a:lnTo>
                    <a:lnTo>
                      <a:pt x="93" y="383"/>
                    </a:lnTo>
                    <a:lnTo>
                      <a:pt x="113" y="390"/>
                    </a:lnTo>
                    <a:lnTo>
                      <a:pt x="139" y="398"/>
                    </a:lnTo>
                    <a:lnTo>
                      <a:pt x="187" y="398"/>
                    </a:lnTo>
                    <a:lnTo>
                      <a:pt x="229" y="383"/>
                    </a:lnTo>
                    <a:lnTo>
                      <a:pt x="265" y="356"/>
                    </a:lnTo>
                    <a:lnTo>
                      <a:pt x="279" y="339"/>
                    </a:lnTo>
                    <a:lnTo>
                      <a:pt x="299" y="356"/>
                    </a:lnTo>
                    <a:lnTo>
                      <a:pt x="350" y="379"/>
                    </a:lnTo>
                    <a:lnTo>
                      <a:pt x="409" y="386"/>
                    </a:lnTo>
                    <a:lnTo>
                      <a:pt x="470" y="375"/>
                    </a:lnTo>
                    <a:lnTo>
                      <a:pt x="502" y="362"/>
                    </a:lnTo>
                    <a:lnTo>
                      <a:pt x="527" y="350"/>
                    </a:lnTo>
                    <a:lnTo>
                      <a:pt x="567" y="316"/>
                    </a:lnTo>
                    <a:lnTo>
                      <a:pt x="600" y="271"/>
                    </a:lnTo>
                    <a:lnTo>
                      <a:pt x="623" y="221"/>
                    </a:lnTo>
                    <a:lnTo>
                      <a:pt x="635" y="166"/>
                    </a:lnTo>
                    <a:lnTo>
                      <a:pt x="632" y="113"/>
                    </a:lnTo>
                    <a:lnTo>
                      <a:pt x="614" y="64"/>
                    </a:lnTo>
                    <a:lnTo>
                      <a:pt x="581" y="23"/>
                    </a:lnTo>
                    <a:lnTo>
                      <a:pt x="555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white"/>
                  </a:solidFill>
                  <a:latin typeface="Noto Sans TC Medium" panose="020B0600000000000000" pitchFamily="34" charset="-128"/>
                </a:endParaRPr>
              </a:p>
            </p:txBody>
          </p:sp>
          <p:sp>
            <p:nvSpPr>
              <p:cNvPr id="39" name="Freeform 19">
                <a:extLst>
                  <a:ext uri="{FF2B5EF4-FFF2-40B4-BE49-F238E27FC236}">
                    <a16:creationId xmlns:a16="http://schemas.microsoft.com/office/drawing/2014/main" id="{F95D0993-DCC4-5383-0FE2-AB3EA034EF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55" y="2515"/>
                <a:ext cx="176" cy="179"/>
              </a:xfrm>
              <a:custGeom>
                <a:avLst/>
                <a:gdLst>
                  <a:gd name="T0" fmla="*/ 301 w 528"/>
                  <a:gd name="T1" fmla="*/ 1 h 538"/>
                  <a:gd name="T2" fmla="*/ 268 w 528"/>
                  <a:gd name="T3" fmla="*/ 27 h 538"/>
                  <a:gd name="T4" fmla="*/ 273 w 528"/>
                  <a:gd name="T5" fmla="*/ 82 h 538"/>
                  <a:gd name="T6" fmla="*/ 298 w 528"/>
                  <a:gd name="T7" fmla="*/ 95 h 538"/>
                  <a:gd name="T8" fmla="*/ 373 w 528"/>
                  <a:gd name="T9" fmla="*/ 112 h 538"/>
                  <a:gd name="T10" fmla="*/ 419 w 528"/>
                  <a:gd name="T11" fmla="*/ 145 h 538"/>
                  <a:gd name="T12" fmla="*/ 423 w 528"/>
                  <a:gd name="T13" fmla="*/ 191 h 538"/>
                  <a:gd name="T14" fmla="*/ 409 w 528"/>
                  <a:gd name="T15" fmla="*/ 220 h 538"/>
                  <a:gd name="T16" fmla="*/ 357 w 528"/>
                  <a:gd name="T17" fmla="*/ 265 h 538"/>
                  <a:gd name="T18" fmla="*/ 245 w 528"/>
                  <a:gd name="T19" fmla="*/ 269 h 538"/>
                  <a:gd name="T20" fmla="*/ 207 w 528"/>
                  <a:gd name="T21" fmla="*/ 256 h 538"/>
                  <a:gd name="T22" fmla="*/ 188 w 528"/>
                  <a:gd name="T23" fmla="*/ 250 h 538"/>
                  <a:gd name="T24" fmla="*/ 150 w 528"/>
                  <a:gd name="T25" fmla="*/ 268 h 538"/>
                  <a:gd name="T26" fmla="*/ 141 w 528"/>
                  <a:gd name="T27" fmla="*/ 324 h 538"/>
                  <a:gd name="T28" fmla="*/ 161 w 528"/>
                  <a:gd name="T29" fmla="*/ 341 h 538"/>
                  <a:gd name="T30" fmla="*/ 173 w 528"/>
                  <a:gd name="T31" fmla="*/ 347 h 538"/>
                  <a:gd name="T32" fmla="*/ 178 w 528"/>
                  <a:gd name="T33" fmla="*/ 348 h 538"/>
                  <a:gd name="T34" fmla="*/ 184 w 528"/>
                  <a:gd name="T35" fmla="*/ 351 h 538"/>
                  <a:gd name="T36" fmla="*/ 220 w 528"/>
                  <a:gd name="T37" fmla="*/ 367 h 538"/>
                  <a:gd name="T38" fmla="*/ 243 w 528"/>
                  <a:gd name="T39" fmla="*/ 399 h 538"/>
                  <a:gd name="T40" fmla="*/ 180 w 528"/>
                  <a:gd name="T41" fmla="*/ 443 h 538"/>
                  <a:gd name="T42" fmla="*/ 131 w 528"/>
                  <a:gd name="T43" fmla="*/ 456 h 538"/>
                  <a:gd name="T44" fmla="*/ 62 w 528"/>
                  <a:gd name="T45" fmla="*/ 456 h 538"/>
                  <a:gd name="T46" fmla="*/ 50 w 528"/>
                  <a:gd name="T47" fmla="*/ 443 h 538"/>
                  <a:gd name="T48" fmla="*/ 10 w 528"/>
                  <a:gd name="T49" fmla="*/ 446 h 538"/>
                  <a:gd name="T50" fmla="*/ 3 w 528"/>
                  <a:gd name="T51" fmla="*/ 475 h 538"/>
                  <a:gd name="T52" fmla="*/ 45 w 528"/>
                  <a:gd name="T53" fmla="*/ 525 h 538"/>
                  <a:gd name="T54" fmla="*/ 134 w 528"/>
                  <a:gd name="T55" fmla="*/ 538 h 538"/>
                  <a:gd name="T56" fmla="*/ 190 w 528"/>
                  <a:gd name="T57" fmla="*/ 528 h 538"/>
                  <a:gd name="T58" fmla="*/ 302 w 528"/>
                  <a:gd name="T59" fmla="*/ 465 h 538"/>
                  <a:gd name="T60" fmla="*/ 355 w 528"/>
                  <a:gd name="T61" fmla="*/ 383 h 538"/>
                  <a:gd name="T62" fmla="*/ 357 w 528"/>
                  <a:gd name="T63" fmla="*/ 366 h 538"/>
                  <a:gd name="T64" fmla="*/ 425 w 528"/>
                  <a:gd name="T65" fmla="*/ 341 h 538"/>
                  <a:gd name="T66" fmla="*/ 497 w 528"/>
                  <a:gd name="T67" fmla="*/ 271 h 538"/>
                  <a:gd name="T68" fmla="*/ 520 w 528"/>
                  <a:gd name="T69" fmla="*/ 220 h 538"/>
                  <a:gd name="T70" fmla="*/ 520 w 528"/>
                  <a:gd name="T71" fmla="*/ 127 h 538"/>
                  <a:gd name="T72" fmla="*/ 469 w 528"/>
                  <a:gd name="T73" fmla="*/ 53 h 538"/>
                  <a:gd name="T74" fmla="*/ 384 w 528"/>
                  <a:gd name="T75" fmla="*/ 9 h 538"/>
                  <a:gd name="T76" fmla="*/ 311 w 528"/>
                  <a:gd name="T77" fmla="*/ 0 h 5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28" h="538">
                    <a:moveTo>
                      <a:pt x="311" y="0"/>
                    </a:moveTo>
                    <a:lnTo>
                      <a:pt x="301" y="1"/>
                    </a:lnTo>
                    <a:lnTo>
                      <a:pt x="285" y="9"/>
                    </a:lnTo>
                    <a:lnTo>
                      <a:pt x="268" y="27"/>
                    </a:lnTo>
                    <a:lnTo>
                      <a:pt x="263" y="60"/>
                    </a:lnTo>
                    <a:lnTo>
                      <a:pt x="273" y="82"/>
                    </a:lnTo>
                    <a:lnTo>
                      <a:pt x="288" y="92"/>
                    </a:lnTo>
                    <a:lnTo>
                      <a:pt x="298" y="95"/>
                    </a:lnTo>
                    <a:lnTo>
                      <a:pt x="321" y="99"/>
                    </a:lnTo>
                    <a:lnTo>
                      <a:pt x="373" y="112"/>
                    </a:lnTo>
                    <a:lnTo>
                      <a:pt x="404" y="129"/>
                    </a:lnTo>
                    <a:lnTo>
                      <a:pt x="419" y="145"/>
                    </a:lnTo>
                    <a:lnTo>
                      <a:pt x="426" y="165"/>
                    </a:lnTo>
                    <a:lnTo>
                      <a:pt x="423" y="191"/>
                    </a:lnTo>
                    <a:lnTo>
                      <a:pt x="416" y="206"/>
                    </a:lnTo>
                    <a:lnTo>
                      <a:pt x="409" y="220"/>
                    </a:lnTo>
                    <a:lnTo>
                      <a:pt x="391" y="242"/>
                    </a:lnTo>
                    <a:lnTo>
                      <a:pt x="357" y="265"/>
                    </a:lnTo>
                    <a:lnTo>
                      <a:pt x="302" y="276"/>
                    </a:lnTo>
                    <a:lnTo>
                      <a:pt x="245" y="269"/>
                    </a:lnTo>
                    <a:lnTo>
                      <a:pt x="217" y="260"/>
                    </a:lnTo>
                    <a:lnTo>
                      <a:pt x="207" y="256"/>
                    </a:lnTo>
                    <a:lnTo>
                      <a:pt x="199" y="253"/>
                    </a:lnTo>
                    <a:lnTo>
                      <a:pt x="188" y="250"/>
                    </a:lnTo>
                    <a:lnTo>
                      <a:pt x="171" y="253"/>
                    </a:lnTo>
                    <a:lnTo>
                      <a:pt x="150" y="268"/>
                    </a:lnTo>
                    <a:lnTo>
                      <a:pt x="135" y="299"/>
                    </a:lnTo>
                    <a:lnTo>
                      <a:pt x="141" y="324"/>
                    </a:lnTo>
                    <a:lnTo>
                      <a:pt x="151" y="337"/>
                    </a:lnTo>
                    <a:lnTo>
                      <a:pt x="161" y="341"/>
                    </a:lnTo>
                    <a:lnTo>
                      <a:pt x="167" y="344"/>
                    </a:lnTo>
                    <a:lnTo>
                      <a:pt x="173" y="347"/>
                    </a:lnTo>
                    <a:lnTo>
                      <a:pt x="173" y="347"/>
                    </a:lnTo>
                    <a:lnTo>
                      <a:pt x="178" y="348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220" y="367"/>
                    </a:lnTo>
                    <a:lnTo>
                      <a:pt x="252" y="386"/>
                    </a:lnTo>
                    <a:lnTo>
                      <a:pt x="243" y="399"/>
                    </a:lnTo>
                    <a:lnTo>
                      <a:pt x="220" y="420"/>
                    </a:lnTo>
                    <a:lnTo>
                      <a:pt x="180" y="443"/>
                    </a:lnTo>
                    <a:lnTo>
                      <a:pt x="150" y="452"/>
                    </a:lnTo>
                    <a:lnTo>
                      <a:pt x="131" y="456"/>
                    </a:lnTo>
                    <a:lnTo>
                      <a:pt x="85" y="459"/>
                    </a:lnTo>
                    <a:lnTo>
                      <a:pt x="62" y="456"/>
                    </a:lnTo>
                    <a:lnTo>
                      <a:pt x="57" y="453"/>
                    </a:lnTo>
                    <a:lnTo>
                      <a:pt x="50" y="443"/>
                    </a:lnTo>
                    <a:lnTo>
                      <a:pt x="30" y="438"/>
                    </a:lnTo>
                    <a:lnTo>
                      <a:pt x="10" y="446"/>
                    </a:lnTo>
                    <a:lnTo>
                      <a:pt x="0" y="463"/>
                    </a:lnTo>
                    <a:lnTo>
                      <a:pt x="3" y="475"/>
                    </a:lnTo>
                    <a:lnTo>
                      <a:pt x="13" y="498"/>
                    </a:lnTo>
                    <a:lnTo>
                      <a:pt x="45" y="525"/>
                    </a:lnTo>
                    <a:lnTo>
                      <a:pt x="88" y="537"/>
                    </a:lnTo>
                    <a:lnTo>
                      <a:pt x="134" y="538"/>
                    </a:lnTo>
                    <a:lnTo>
                      <a:pt x="155" y="534"/>
                    </a:lnTo>
                    <a:lnTo>
                      <a:pt x="190" y="528"/>
                    </a:lnTo>
                    <a:lnTo>
                      <a:pt x="250" y="504"/>
                    </a:lnTo>
                    <a:lnTo>
                      <a:pt x="302" y="465"/>
                    </a:lnTo>
                    <a:lnTo>
                      <a:pt x="341" y="414"/>
                    </a:lnTo>
                    <a:lnTo>
                      <a:pt x="355" y="383"/>
                    </a:lnTo>
                    <a:lnTo>
                      <a:pt x="358" y="374"/>
                    </a:lnTo>
                    <a:lnTo>
                      <a:pt x="357" y="366"/>
                    </a:lnTo>
                    <a:lnTo>
                      <a:pt x="381" y="360"/>
                    </a:lnTo>
                    <a:lnTo>
                      <a:pt x="425" y="341"/>
                    </a:lnTo>
                    <a:lnTo>
                      <a:pt x="463" y="311"/>
                    </a:lnTo>
                    <a:lnTo>
                      <a:pt x="497" y="271"/>
                    </a:lnTo>
                    <a:lnTo>
                      <a:pt x="509" y="246"/>
                    </a:lnTo>
                    <a:lnTo>
                      <a:pt x="520" y="220"/>
                    </a:lnTo>
                    <a:lnTo>
                      <a:pt x="528" y="171"/>
                    </a:lnTo>
                    <a:lnTo>
                      <a:pt x="520" y="127"/>
                    </a:lnTo>
                    <a:lnTo>
                      <a:pt x="499" y="86"/>
                    </a:lnTo>
                    <a:lnTo>
                      <a:pt x="469" y="53"/>
                    </a:lnTo>
                    <a:lnTo>
                      <a:pt x="430" y="26"/>
                    </a:lnTo>
                    <a:lnTo>
                      <a:pt x="384" y="9"/>
                    </a:lnTo>
                    <a:lnTo>
                      <a:pt x="337" y="0"/>
                    </a:lnTo>
                    <a:lnTo>
                      <a:pt x="31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white"/>
                  </a:solidFill>
                  <a:latin typeface="Noto Sans TC Medium" panose="020B0600000000000000" pitchFamily="34" charset="-128"/>
                </a:endParaRPr>
              </a:p>
            </p:txBody>
          </p:sp>
          <p:sp>
            <p:nvSpPr>
              <p:cNvPr id="40" name="Freeform 20">
                <a:extLst>
                  <a:ext uri="{FF2B5EF4-FFF2-40B4-BE49-F238E27FC236}">
                    <a16:creationId xmlns:a16="http://schemas.microsoft.com/office/drawing/2014/main" id="{34CC5D06-E90D-237F-F3A7-3CCFC76ABC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65" y="2702"/>
                <a:ext cx="205" cy="210"/>
              </a:xfrm>
              <a:custGeom>
                <a:avLst/>
                <a:gdLst>
                  <a:gd name="T0" fmla="*/ 388 w 613"/>
                  <a:gd name="T1" fmla="*/ 3 h 630"/>
                  <a:gd name="T2" fmla="*/ 357 w 613"/>
                  <a:gd name="T3" fmla="*/ 52 h 630"/>
                  <a:gd name="T4" fmla="*/ 381 w 613"/>
                  <a:gd name="T5" fmla="*/ 89 h 630"/>
                  <a:gd name="T6" fmla="*/ 466 w 613"/>
                  <a:gd name="T7" fmla="*/ 128 h 630"/>
                  <a:gd name="T8" fmla="*/ 511 w 613"/>
                  <a:gd name="T9" fmla="*/ 174 h 630"/>
                  <a:gd name="T10" fmla="*/ 506 w 613"/>
                  <a:gd name="T11" fmla="*/ 230 h 630"/>
                  <a:gd name="T12" fmla="*/ 486 w 613"/>
                  <a:gd name="T13" fmla="*/ 265 h 630"/>
                  <a:gd name="T14" fmla="*/ 431 w 613"/>
                  <a:gd name="T15" fmla="*/ 307 h 630"/>
                  <a:gd name="T16" fmla="*/ 349 w 613"/>
                  <a:gd name="T17" fmla="*/ 312 h 630"/>
                  <a:gd name="T18" fmla="*/ 257 w 613"/>
                  <a:gd name="T19" fmla="*/ 265 h 630"/>
                  <a:gd name="T20" fmla="*/ 253 w 613"/>
                  <a:gd name="T21" fmla="*/ 260 h 630"/>
                  <a:gd name="T22" fmla="*/ 239 w 613"/>
                  <a:gd name="T23" fmla="*/ 252 h 630"/>
                  <a:gd name="T24" fmla="*/ 198 w 613"/>
                  <a:gd name="T25" fmla="*/ 256 h 630"/>
                  <a:gd name="T26" fmla="*/ 175 w 613"/>
                  <a:gd name="T27" fmla="*/ 311 h 630"/>
                  <a:gd name="T28" fmla="*/ 188 w 613"/>
                  <a:gd name="T29" fmla="*/ 334 h 630"/>
                  <a:gd name="T30" fmla="*/ 214 w 613"/>
                  <a:gd name="T31" fmla="*/ 354 h 630"/>
                  <a:gd name="T32" fmla="*/ 256 w 613"/>
                  <a:gd name="T33" fmla="*/ 422 h 630"/>
                  <a:gd name="T34" fmla="*/ 224 w 613"/>
                  <a:gd name="T35" fmla="*/ 512 h 630"/>
                  <a:gd name="T36" fmla="*/ 180 w 613"/>
                  <a:gd name="T37" fmla="*/ 543 h 630"/>
                  <a:gd name="T38" fmla="*/ 119 w 613"/>
                  <a:gd name="T39" fmla="*/ 547 h 630"/>
                  <a:gd name="T40" fmla="*/ 72 w 613"/>
                  <a:gd name="T41" fmla="*/ 495 h 630"/>
                  <a:gd name="T42" fmla="*/ 51 w 613"/>
                  <a:gd name="T43" fmla="*/ 397 h 630"/>
                  <a:gd name="T44" fmla="*/ 37 w 613"/>
                  <a:gd name="T45" fmla="*/ 374 h 630"/>
                  <a:gd name="T46" fmla="*/ 5 w 613"/>
                  <a:gd name="T47" fmla="*/ 387 h 630"/>
                  <a:gd name="T48" fmla="*/ 0 w 613"/>
                  <a:gd name="T49" fmla="*/ 425 h 630"/>
                  <a:gd name="T50" fmla="*/ 13 w 613"/>
                  <a:gd name="T51" fmla="*/ 540 h 630"/>
                  <a:gd name="T52" fmla="*/ 66 w 613"/>
                  <a:gd name="T53" fmla="*/ 607 h 630"/>
                  <a:gd name="T54" fmla="*/ 131 w 613"/>
                  <a:gd name="T55" fmla="*/ 630 h 630"/>
                  <a:gd name="T56" fmla="*/ 220 w 613"/>
                  <a:gd name="T57" fmla="*/ 615 h 630"/>
                  <a:gd name="T58" fmla="*/ 263 w 613"/>
                  <a:gd name="T59" fmla="*/ 594 h 630"/>
                  <a:gd name="T60" fmla="*/ 329 w 613"/>
                  <a:gd name="T61" fmla="*/ 522 h 630"/>
                  <a:gd name="T62" fmla="*/ 352 w 613"/>
                  <a:gd name="T63" fmla="*/ 452 h 630"/>
                  <a:gd name="T64" fmla="*/ 352 w 613"/>
                  <a:gd name="T65" fmla="*/ 410 h 630"/>
                  <a:gd name="T66" fmla="*/ 446 w 613"/>
                  <a:gd name="T67" fmla="*/ 404 h 630"/>
                  <a:gd name="T68" fmla="*/ 555 w 613"/>
                  <a:gd name="T69" fmla="*/ 338 h 630"/>
                  <a:gd name="T70" fmla="*/ 594 w 613"/>
                  <a:gd name="T71" fmla="*/ 283 h 630"/>
                  <a:gd name="T72" fmla="*/ 613 w 613"/>
                  <a:gd name="T73" fmla="*/ 177 h 630"/>
                  <a:gd name="T74" fmla="*/ 574 w 613"/>
                  <a:gd name="T75" fmla="*/ 82 h 630"/>
                  <a:gd name="T76" fmla="*/ 489 w 613"/>
                  <a:gd name="T77" fmla="*/ 17 h 630"/>
                  <a:gd name="T78" fmla="*/ 404 w 613"/>
                  <a:gd name="T79" fmla="*/ 0 h 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13" h="630">
                    <a:moveTo>
                      <a:pt x="404" y="0"/>
                    </a:moveTo>
                    <a:lnTo>
                      <a:pt x="388" y="3"/>
                    </a:lnTo>
                    <a:lnTo>
                      <a:pt x="365" y="21"/>
                    </a:lnTo>
                    <a:lnTo>
                      <a:pt x="357" y="52"/>
                    </a:lnTo>
                    <a:lnTo>
                      <a:pt x="367" y="79"/>
                    </a:lnTo>
                    <a:lnTo>
                      <a:pt x="381" y="89"/>
                    </a:lnTo>
                    <a:lnTo>
                      <a:pt x="410" y="101"/>
                    </a:lnTo>
                    <a:lnTo>
                      <a:pt x="466" y="128"/>
                    </a:lnTo>
                    <a:lnTo>
                      <a:pt x="498" y="152"/>
                    </a:lnTo>
                    <a:lnTo>
                      <a:pt x="511" y="174"/>
                    </a:lnTo>
                    <a:lnTo>
                      <a:pt x="515" y="200"/>
                    </a:lnTo>
                    <a:lnTo>
                      <a:pt x="506" y="230"/>
                    </a:lnTo>
                    <a:lnTo>
                      <a:pt x="498" y="249"/>
                    </a:lnTo>
                    <a:lnTo>
                      <a:pt x="486" y="265"/>
                    </a:lnTo>
                    <a:lnTo>
                      <a:pt x="462" y="291"/>
                    </a:lnTo>
                    <a:lnTo>
                      <a:pt x="431" y="307"/>
                    </a:lnTo>
                    <a:lnTo>
                      <a:pt x="400" y="314"/>
                    </a:lnTo>
                    <a:lnTo>
                      <a:pt x="349" y="312"/>
                    </a:lnTo>
                    <a:lnTo>
                      <a:pt x="285" y="286"/>
                    </a:lnTo>
                    <a:lnTo>
                      <a:pt x="257" y="265"/>
                    </a:lnTo>
                    <a:lnTo>
                      <a:pt x="257" y="265"/>
                    </a:lnTo>
                    <a:lnTo>
                      <a:pt x="253" y="260"/>
                    </a:lnTo>
                    <a:lnTo>
                      <a:pt x="247" y="258"/>
                    </a:lnTo>
                    <a:lnTo>
                      <a:pt x="239" y="252"/>
                    </a:lnTo>
                    <a:lnTo>
                      <a:pt x="223" y="249"/>
                    </a:lnTo>
                    <a:lnTo>
                      <a:pt x="198" y="256"/>
                    </a:lnTo>
                    <a:lnTo>
                      <a:pt x="177" y="285"/>
                    </a:lnTo>
                    <a:lnTo>
                      <a:pt x="175" y="311"/>
                    </a:lnTo>
                    <a:lnTo>
                      <a:pt x="181" y="327"/>
                    </a:lnTo>
                    <a:lnTo>
                      <a:pt x="188" y="334"/>
                    </a:lnTo>
                    <a:lnTo>
                      <a:pt x="201" y="344"/>
                    </a:lnTo>
                    <a:lnTo>
                      <a:pt x="214" y="354"/>
                    </a:lnTo>
                    <a:lnTo>
                      <a:pt x="234" y="376"/>
                    </a:lnTo>
                    <a:lnTo>
                      <a:pt x="256" y="422"/>
                    </a:lnTo>
                    <a:lnTo>
                      <a:pt x="253" y="469"/>
                    </a:lnTo>
                    <a:lnTo>
                      <a:pt x="224" y="512"/>
                    </a:lnTo>
                    <a:lnTo>
                      <a:pt x="198" y="531"/>
                    </a:lnTo>
                    <a:lnTo>
                      <a:pt x="180" y="543"/>
                    </a:lnTo>
                    <a:lnTo>
                      <a:pt x="146" y="551"/>
                    </a:lnTo>
                    <a:lnTo>
                      <a:pt x="119" y="547"/>
                    </a:lnTo>
                    <a:lnTo>
                      <a:pt x="96" y="533"/>
                    </a:lnTo>
                    <a:lnTo>
                      <a:pt x="72" y="495"/>
                    </a:lnTo>
                    <a:lnTo>
                      <a:pt x="54" y="430"/>
                    </a:lnTo>
                    <a:lnTo>
                      <a:pt x="51" y="397"/>
                    </a:lnTo>
                    <a:lnTo>
                      <a:pt x="50" y="386"/>
                    </a:lnTo>
                    <a:lnTo>
                      <a:pt x="37" y="374"/>
                    </a:lnTo>
                    <a:lnTo>
                      <a:pt x="20" y="374"/>
                    </a:lnTo>
                    <a:lnTo>
                      <a:pt x="5" y="387"/>
                    </a:lnTo>
                    <a:lnTo>
                      <a:pt x="2" y="397"/>
                    </a:lnTo>
                    <a:lnTo>
                      <a:pt x="0" y="425"/>
                    </a:lnTo>
                    <a:lnTo>
                      <a:pt x="1" y="484"/>
                    </a:lnTo>
                    <a:lnTo>
                      <a:pt x="13" y="540"/>
                    </a:lnTo>
                    <a:lnTo>
                      <a:pt x="43" y="589"/>
                    </a:lnTo>
                    <a:lnTo>
                      <a:pt x="66" y="607"/>
                    </a:lnTo>
                    <a:lnTo>
                      <a:pt x="87" y="619"/>
                    </a:lnTo>
                    <a:lnTo>
                      <a:pt x="131" y="630"/>
                    </a:lnTo>
                    <a:lnTo>
                      <a:pt x="175" y="628"/>
                    </a:lnTo>
                    <a:lnTo>
                      <a:pt x="220" y="615"/>
                    </a:lnTo>
                    <a:lnTo>
                      <a:pt x="241" y="606"/>
                    </a:lnTo>
                    <a:lnTo>
                      <a:pt x="263" y="594"/>
                    </a:lnTo>
                    <a:lnTo>
                      <a:pt x="300" y="561"/>
                    </a:lnTo>
                    <a:lnTo>
                      <a:pt x="329" y="522"/>
                    </a:lnTo>
                    <a:lnTo>
                      <a:pt x="348" y="476"/>
                    </a:lnTo>
                    <a:lnTo>
                      <a:pt x="352" y="452"/>
                    </a:lnTo>
                    <a:lnTo>
                      <a:pt x="355" y="430"/>
                    </a:lnTo>
                    <a:lnTo>
                      <a:pt x="352" y="410"/>
                    </a:lnTo>
                    <a:lnTo>
                      <a:pt x="384" y="413"/>
                    </a:lnTo>
                    <a:lnTo>
                      <a:pt x="446" y="404"/>
                    </a:lnTo>
                    <a:lnTo>
                      <a:pt x="505" y="380"/>
                    </a:lnTo>
                    <a:lnTo>
                      <a:pt x="555" y="338"/>
                    </a:lnTo>
                    <a:lnTo>
                      <a:pt x="577" y="309"/>
                    </a:lnTo>
                    <a:lnTo>
                      <a:pt x="594" y="283"/>
                    </a:lnTo>
                    <a:lnTo>
                      <a:pt x="611" y="230"/>
                    </a:lnTo>
                    <a:lnTo>
                      <a:pt x="613" y="177"/>
                    </a:lnTo>
                    <a:lnTo>
                      <a:pt x="600" y="127"/>
                    </a:lnTo>
                    <a:lnTo>
                      <a:pt x="574" y="82"/>
                    </a:lnTo>
                    <a:lnTo>
                      <a:pt x="537" y="44"/>
                    </a:lnTo>
                    <a:lnTo>
                      <a:pt x="489" y="17"/>
                    </a:lnTo>
                    <a:lnTo>
                      <a:pt x="434" y="1"/>
                    </a:lnTo>
                    <a:lnTo>
                      <a:pt x="40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white"/>
                  </a:solidFill>
                  <a:latin typeface="Noto Sans TC Medium" panose="020B0600000000000000" pitchFamily="34" charset="-128"/>
                </a:endParaRPr>
              </a:p>
            </p:txBody>
          </p:sp>
        </p:grpSp>
      </p:grpSp>
      <p:grpSp>
        <p:nvGrpSpPr>
          <p:cNvPr id="25" name="群組 24">
            <a:extLst>
              <a:ext uri="{FF2B5EF4-FFF2-40B4-BE49-F238E27FC236}">
                <a16:creationId xmlns:a16="http://schemas.microsoft.com/office/drawing/2014/main" id="{9782FA21-25C2-490E-B0D6-BAFFAD89326B}"/>
              </a:ext>
            </a:extLst>
          </p:cNvPr>
          <p:cNvGrpSpPr/>
          <p:nvPr/>
        </p:nvGrpSpPr>
        <p:grpSpPr>
          <a:xfrm>
            <a:off x="893295" y="821313"/>
            <a:ext cx="3085724" cy="5703805"/>
            <a:chOff x="1929765" y="1640889"/>
            <a:chExt cx="2046152" cy="2538024"/>
          </a:xfrm>
        </p:grpSpPr>
        <p:sp>
          <p:nvSpPr>
            <p:cNvPr id="28" name="직사각형 24">
              <a:extLst>
                <a:ext uri="{FF2B5EF4-FFF2-40B4-BE49-F238E27FC236}">
                  <a16:creationId xmlns:a16="http://schemas.microsoft.com/office/drawing/2014/main" id="{99854C1E-5B96-43E7-AD8E-E6AB98745831}"/>
                </a:ext>
              </a:extLst>
            </p:cNvPr>
            <p:cNvSpPr/>
            <p:nvPr/>
          </p:nvSpPr>
          <p:spPr>
            <a:xfrm>
              <a:off x="2011919" y="1747653"/>
              <a:ext cx="1963998" cy="2431260"/>
            </a:xfrm>
            <a:prstGeom prst="rect">
              <a:avLst/>
            </a:prstGeom>
            <a:pattFill prst="ltUpDiag">
              <a:fgClr>
                <a:schemeClr val="tx1">
                  <a:lumMod val="65000"/>
                  <a:lumOff val="35000"/>
                </a:schemeClr>
              </a:fgClr>
              <a:bgClr>
                <a:schemeClr val="bg1"/>
              </a:bgClr>
            </a:patt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Noto Sans TC Medium" panose="020B0600000000000000" pitchFamily="34" charset="-128"/>
              </a:endParaRPr>
            </a:p>
          </p:txBody>
        </p:sp>
        <p:sp>
          <p:nvSpPr>
            <p:cNvPr id="29" name="직사각형 25">
              <a:extLst>
                <a:ext uri="{FF2B5EF4-FFF2-40B4-BE49-F238E27FC236}">
                  <a16:creationId xmlns:a16="http://schemas.microsoft.com/office/drawing/2014/main" id="{EC1810A8-2140-4244-837F-42E5B8E120F9}"/>
                </a:ext>
              </a:extLst>
            </p:cNvPr>
            <p:cNvSpPr/>
            <p:nvPr/>
          </p:nvSpPr>
          <p:spPr>
            <a:xfrm>
              <a:off x="1929765" y="1640890"/>
              <a:ext cx="1963998" cy="247461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Noto Sans TC Medium" panose="020B0600000000000000" pitchFamily="34" charset="-128"/>
              </a:endParaRPr>
            </a:p>
          </p:txBody>
        </p:sp>
        <p:sp>
          <p:nvSpPr>
            <p:cNvPr id="30" name="모서리가 둥근 직사각형 30">
              <a:extLst>
                <a:ext uri="{FF2B5EF4-FFF2-40B4-BE49-F238E27FC236}">
                  <a16:creationId xmlns:a16="http://schemas.microsoft.com/office/drawing/2014/main" id="{335CA244-C562-46A3-8742-52D6DAB1AE51}"/>
                </a:ext>
              </a:extLst>
            </p:cNvPr>
            <p:cNvSpPr/>
            <p:nvPr/>
          </p:nvSpPr>
          <p:spPr>
            <a:xfrm>
              <a:off x="2040957" y="1640890"/>
              <a:ext cx="1852806" cy="217000"/>
            </a:xfrm>
            <a:prstGeom prst="rect">
              <a:avLst/>
            </a:prstGeom>
            <a:solidFill>
              <a:schemeClr val="tx1">
                <a:alpha val="41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0" rtlCol="0" anchor="ctr"/>
            <a:lstStyle/>
            <a:p>
              <a:r>
                <a:rPr lang="en-US" altLang="zh-TW" b="1" dirty="0">
                  <a:solidFill>
                    <a:prstClr val="white"/>
                  </a:solidFill>
                  <a:latin typeface="Noto Sans TC Medium" panose="020B0600000000000000" pitchFamily="34" charset="-128"/>
                  <a:ea typeface="Noto Sans TC Medium" panose="020B0600000000000000" pitchFamily="34" charset="-128"/>
                </a:rPr>
                <a:t>	</a:t>
              </a:r>
              <a:r>
                <a:rPr lang="zh-TW" altLang="en-US" b="1" dirty="0">
                  <a:solidFill>
                    <a:prstClr val="white"/>
                  </a:solidFill>
                  <a:latin typeface="Noto Sans TC Medium" panose="020B0600000000000000" pitchFamily="34" charset="-128"/>
                  <a:ea typeface="Noto Sans TC Medium" panose="020B0600000000000000" pitchFamily="34" charset="-128"/>
                </a:rPr>
                <a:t>  前端</a:t>
              </a:r>
              <a:endParaRPr lang="en-US" altLang="ko-KR" b="1" dirty="0">
                <a:solidFill>
                  <a:prstClr val="white"/>
                </a:solidFill>
                <a:latin typeface="Noto Sans TC Medium" panose="020B0600000000000000" pitchFamily="34" charset="-128"/>
                <a:ea typeface="Noto Sans TC Medium" panose="020B0600000000000000" pitchFamily="34" charset="-128"/>
              </a:endParaRPr>
            </a:p>
          </p:txBody>
        </p:sp>
        <p:sp>
          <p:nvSpPr>
            <p:cNvPr id="31" name="모서리가 둥근 직사각형 30">
              <a:extLst>
                <a:ext uri="{FF2B5EF4-FFF2-40B4-BE49-F238E27FC236}">
                  <a16:creationId xmlns:a16="http://schemas.microsoft.com/office/drawing/2014/main" id="{BD2190B9-FAB5-470F-BB8E-6EE9ED495181}"/>
                </a:ext>
              </a:extLst>
            </p:cNvPr>
            <p:cNvSpPr/>
            <p:nvPr/>
          </p:nvSpPr>
          <p:spPr>
            <a:xfrm>
              <a:off x="1932957" y="1640889"/>
              <a:ext cx="111192" cy="217000"/>
            </a:xfrm>
            <a:prstGeom prst="rect">
              <a:avLst/>
            </a:prstGeom>
            <a:solidFill>
              <a:srgbClr val="FF7C80"/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0" rtlCol="0" anchor="ctr"/>
            <a:lstStyle/>
            <a:p>
              <a:pPr algn="ctr" latinLnBrk="0">
                <a:defRPr/>
              </a:pPr>
              <a:endParaRPr lang="en-US" altLang="ko-KR" sz="1600" b="1" kern="0" dirty="0">
                <a:solidFill>
                  <a:prstClr val="black">
                    <a:lumMod val="85000"/>
                    <a:lumOff val="15000"/>
                  </a:prstClr>
                </a:solidFill>
                <a:latin typeface="Noto Sans TC Medium" panose="020B0600000000000000" pitchFamily="34" charset="-128"/>
                <a:ea typeface="Noto Sans TC Medium" panose="020B0600000000000000" pitchFamily="34" charset="-128"/>
              </a:endParaRPr>
            </a:p>
          </p:txBody>
        </p:sp>
      </p:grpSp>
      <p:grpSp>
        <p:nvGrpSpPr>
          <p:cNvPr id="33" name="群組 32">
            <a:extLst>
              <a:ext uri="{FF2B5EF4-FFF2-40B4-BE49-F238E27FC236}">
                <a16:creationId xmlns:a16="http://schemas.microsoft.com/office/drawing/2014/main" id="{22856211-3C51-447C-9966-218C9AFCF770}"/>
              </a:ext>
            </a:extLst>
          </p:cNvPr>
          <p:cNvGrpSpPr/>
          <p:nvPr/>
        </p:nvGrpSpPr>
        <p:grpSpPr>
          <a:xfrm>
            <a:off x="4628454" y="821313"/>
            <a:ext cx="3085724" cy="5703805"/>
            <a:chOff x="1929765" y="1640889"/>
            <a:chExt cx="2046152" cy="2538024"/>
          </a:xfrm>
        </p:grpSpPr>
        <p:sp>
          <p:nvSpPr>
            <p:cNvPr id="36" name="직사각형 24">
              <a:extLst>
                <a:ext uri="{FF2B5EF4-FFF2-40B4-BE49-F238E27FC236}">
                  <a16:creationId xmlns:a16="http://schemas.microsoft.com/office/drawing/2014/main" id="{CF30A2D3-535F-4859-806F-7E19655A27B7}"/>
                </a:ext>
              </a:extLst>
            </p:cNvPr>
            <p:cNvSpPr/>
            <p:nvPr/>
          </p:nvSpPr>
          <p:spPr>
            <a:xfrm>
              <a:off x="2011919" y="1747653"/>
              <a:ext cx="1963998" cy="2431260"/>
            </a:xfrm>
            <a:prstGeom prst="rect">
              <a:avLst/>
            </a:prstGeom>
            <a:pattFill prst="ltUpDiag">
              <a:fgClr>
                <a:schemeClr val="tx1">
                  <a:lumMod val="65000"/>
                  <a:lumOff val="35000"/>
                </a:schemeClr>
              </a:fgClr>
              <a:bgClr>
                <a:schemeClr val="bg1"/>
              </a:bgClr>
            </a:patt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Noto Sans TC Medium" panose="020B0600000000000000" pitchFamily="34" charset="-128"/>
              </a:endParaRPr>
            </a:p>
          </p:txBody>
        </p:sp>
        <p:sp>
          <p:nvSpPr>
            <p:cNvPr id="42" name="직사각형 25">
              <a:extLst>
                <a:ext uri="{FF2B5EF4-FFF2-40B4-BE49-F238E27FC236}">
                  <a16:creationId xmlns:a16="http://schemas.microsoft.com/office/drawing/2014/main" id="{0ACAA49C-BF85-4A6C-8C8D-73C83AACF761}"/>
                </a:ext>
              </a:extLst>
            </p:cNvPr>
            <p:cNvSpPr/>
            <p:nvPr/>
          </p:nvSpPr>
          <p:spPr>
            <a:xfrm>
              <a:off x="1929765" y="1640890"/>
              <a:ext cx="1963998" cy="247461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Noto Sans TC Medium" panose="020B0600000000000000" pitchFamily="34" charset="-128"/>
              </a:endParaRPr>
            </a:p>
          </p:txBody>
        </p:sp>
        <p:sp>
          <p:nvSpPr>
            <p:cNvPr id="43" name="모서리가 둥근 직사각형 30">
              <a:extLst>
                <a:ext uri="{FF2B5EF4-FFF2-40B4-BE49-F238E27FC236}">
                  <a16:creationId xmlns:a16="http://schemas.microsoft.com/office/drawing/2014/main" id="{CC8C17B3-2DFD-4AE5-B258-E2BD646FE2A4}"/>
                </a:ext>
              </a:extLst>
            </p:cNvPr>
            <p:cNvSpPr/>
            <p:nvPr/>
          </p:nvSpPr>
          <p:spPr>
            <a:xfrm>
              <a:off x="2040957" y="1640890"/>
              <a:ext cx="1852806" cy="217000"/>
            </a:xfrm>
            <a:prstGeom prst="rect">
              <a:avLst/>
            </a:prstGeom>
            <a:solidFill>
              <a:schemeClr val="tx1">
                <a:alpha val="41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0" rtlCol="0" anchor="ctr"/>
            <a:lstStyle/>
            <a:p>
              <a:r>
                <a:rPr lang="en-US" altLang="zh-TW" b="1" dirty="0">
                  <a:solidFill>
                    <a:prstClr val="white"/>
                  </a:solidFill>
                  <a:latin typeface="Noto Sans TC Medium" panose="020B0600000000000000" pitchFamily="34" charset="-128"/>
                  <a:ea typeface="Noto Sans TC Medium" panose="020B0600000000000000" pitchFamily="34" charset="-128"/>
                </a:rPr>
                <a:t>	</a:t>
              </a:r>
              <a:r>
                <a:rPr lang="zh-TW" altLang="en-US" b="1" dirty="0">
                  <a:solidFill>
                    <a:prstClr val="white"/>
                  </a:solidFill>
                  <a:latin typeface="Noto Sans TC Medium" panose="020B0600000000000000" pitchFamily="34" charset="-128"/>
                  <a:ea typeface="Noto Sans TC Medium" panose="020B0600000000000000" pitchFamily="34" charset="-128"/>
                </a:rPr>
                <a:t>  後端</a:t>
              </a:r>
              <a:endParaRPr lang="en-US" altLang="ko-KR" b="1" dirty="0">
                <a:solidFill>
                  <a:prstClr val="white"/>
                </a:solidFill>
                <a:latin typeface="Noto Sans TC Medium" panose="020B0600000000000000" pitchFamily="34" charset="-128"/>
                <a:ea typeface="Noto Sans TC Medium" panose="020B0600000000000000" pitchFamily="34" charset="-128"/>
              </a:endParaRPr>
            </a:p>
          </p:txBody>
        </p:sp>
        <p:sp>
          <p:nvSpPr>
            <p:cNvPr id="44" name="모서리가 둥근 직사각형 30">
              <a:extLst>
                <a:ext uri="{FF2B5EF4-FFF2-40B4-BE49-F238E27FC236}">
                  <a16:creationId xmlns:a16="http://schemas.microsoft.com/office/drawing/2014/main" id="{F546510A-AD90-41E9-A084-C784D42B9AC7}"/>
                </a:ext>
              </a:extLst>
            </p:cNvPr>
            <p:cNvSpPr/>
            <p:nvPr/>
          </p:nvSpPr>
          <p:spPr>
            <a:xfrm>
              <a:off x="1932957" y="1640889"/>
              <a:ext cx="111192" cy="217000"/>
            </a:xfrm>
            <a:prstGeom prst="rect">
              <a:avLst/>
            </a:prstGeom>
            <a:solidFill>
              <a:srgbClr val="FF7C80"/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0" rtlCol="0" anchor="ctr"/>
            <a:lstStyle/>
            <a:p>
              <a:pPr algn="ctr" latinLnBrk="0">
                <a:defRPr/>
              </a:pPr>
              <a:endParaRPr lang="en-US" altLang="ko-KR" sz="1600" b="1" kern="0" dirty="0">
                <a:solidFill>
                  <a:prstClr val="black">
                    <a:lumMod val="85000"/>
                    <a:lumOff val="15000"/>
                  </a:prstClr>
                </a:solidFill>
                <a:latin typeface="Noto Sans TC Medium" panose="020B0600000000000000" pitchFamily="34" charset="-128"/>
                <a:ea typeface="Noto Sans TC Medium" panose="020B0600000000000000" pitchFamily="34" charset="-128"/>
              </a:endParaRPr>
            </a:p>
          </p:txBody>
        </p:sp>
      </p:grpSp>
      <p:grpSp>
        <p:nvGrpSpPr>
          <p:cNvPr id="46" name="群組 45">
            <a:extLst>
              <a:ext uri="{FF2B5EF4-FFF2-40B4-BE49-F238E27FC236}">
                <a16:creationId xmlns:a16="http://schemas.microsoft.com/office/drawing/2014/main" id="{8FAFC462-31D1-4EA1-92E1-2AAF44E27205}"/>
              </a:ext>
            </a:extLst>
          </p:cNvPr>
          <p:cNvGrpSpPr/>
          <p:nvPr/>
        </p:nvGrpSpPr>
        <p:grpSpPr>
          <a:xfrm>
            <a:off x="8363612" y="821313"/>
            <a:ext cx="3085724" cy="5703805"/>
            <a:chOff x="1929765" y="1640889"/>
            <a:chExt cx="2046152" cy="2538024"/>
          </a:xfrm>
        </p:grpSpPr>
        <p:sp>
          <p:nvSpPr>
            <p:cNvPr id="49" name="직사각형 24">
              <a:extLst>
                <a:ext uri="{FF2B5EF4-FFF2-40B4-BE49-F238E27FC236}">
                  <a16:creationId xmlns:a16="http://schemas.microsoft.com/office/drawing/2014/main" id="{1D0756FF-F9DE-4840-A72D-22DAAE1A3971}"/>
                </a:ext>
              </a:extLst>
            </p:cNvPr>
            <p:cNvSpPr/>
            <p:nvPr/>
          </p:nvSpPr>
          <p:spPr>
            <a:xfrm>
              <a:off x="2011919" y="1747653"/>
              <a:ext cx="1963998" cy="2431260"/>
            </a:xfrm>
            <a:prstGeom prst="rect">
              <a:avLst/>
            </a:prstGeom>
            <a:pattFill prst="ltUpDiag">
              <a:fgClr>
                <a:schemeClr val="tx1">
                  <a:lumMod val="65000"/>
                  <a:lumOff val="35000"/>
                </a:schemeClr>
              </a:fgClr>
              <a:bgClr>
                <a:schemeClr val="bg1"/>
              </a:bgClr>
            </a:patt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Noto Sans TC Medium" panose="020B0600000000000000" pitchFamily="34" charset="-128"/>
              </a:endParaRPr>
            </a:p>
          </p:txBody>
        </p:sp>
        <p:sp>
          <p:nvSpPr>
            <p:cNvPr id="50" name="직사각형 25">
              <a:extLst>
                <a:ext uri="{FF2B5EF4-FFF2-40B4-BE49-F238E27FC236}">
                  <a16:creationId xmlns:a16="http://schemas.microsoft.com/office/drawing/2014/main" id="{00546569-5D20-41E0-A21E-2C4767E46BF7}"/>
                </a:ext>
              </a:extLst>
            </p:cNvPr>
            <p:cNvSpPr/>
            <p:nvPr/>
          </p:nvSpPr>
          <p:spPr>
            <a:xfrm>
              <a:off x="1929765" y="1640890"/>
              <a:ext cx="1963998" cy="247461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Noto Sans TC Medium" panose="020B0600000000000000" pitchFamily="34" charset="-128"/>
              </a:endParaRPr>
            </a:p>
          </p:txBody>
        </p:sp>
        <p:sp>
          <p:nvSpPr>
            <p:cNvPr id="51" name="모서리가 둥근 직사각형 30">
              <a:extLst>
                <a:ext uri="{FF2B5EF4-FFF2-40B4-BE49-F238E27FC236}">
                  <a16:creationId xmlns:a16="http://schemas.microsoft.com/office/drawing/2014/main" id="{C2C55001-BEB1-443D-926F-0218AB23BDBA}"/>
                </a:ext>
              </a:extLst>
            </p:cNvPr>
            <p:cNvSpPr/>
            <p:nvPr/>
          </p:nvSpPr>
          <p:spPr>
            <a:xfrm>
              <a:off x="2040957" y="1640890"/>
              <a:ext cx="1852806" cy="217000"/>
            </a:xfrm>
            <a:prstGeom prst="rect">
              <a:avLst/>
            </a:prstGeom>
            <a:solidFill>
              <a:schemeClr val="tx1">
                <a:alpha val="41000"/>
              </a:schemeClr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0" rtlCol="0" anchor="ctr"/>
            <a:lstStyle/>
            <a:p>
              <a:pPr algn="ctr"/>
              <a:r>
                <a:rPr lang="zh-TW" altLang="en-US" b="1" dirty="0">
                  <a:solidFill>
                    <a:prstClr val="white"/>
                  </a:solidFill>
                  <a:latin typeface="Noto Sans TC Medium" panose="020B0600000000000000" pitchFamily="34" charset="-128"/>
                  <a:ea typeface="Noto Sans TC Medium" panose="020B0600000000000000" pitchFamily="34" charset="-128"/>
                </a:rPr>
                <a:t>資料庫</a:t>
              </a:r>
              <a:r>
                <a:rPr lang="en-US" altLang="zh-TW" b="1" dirty="0">
                  <a:solidFill>
                    <a:prstClr val="white"/>
                  </a:solidFill>
                  <a:latin typeface="Noto Sans TC Medium" panose="020B0600000000000000" pitchFamily="34" charset="-128"/>
                  <a:ea typeface="Noto Sans TC Medium" panose="020B0600000000000000" pitchFamily="34" charset="-128"/>
                </a:rPr>
                <a:t>&amp;</a:t>
              </a:r>
              <a:r>
                <a:rPr lang="zh-TW" altLang="en-US" b="1" dirty="0">
                  <a:solidFill>
                    <a:prstClr val="white"/>
                  </a:solidFill>
                  <a:latin typeface="Noto Sans TC Medium" panose="020B0600000000000000" pitchFamily="34" charset="-128"/>
                  <a:ea typeface="Noto Sans TC Medium" panose="020B0600000000000000" pitchFamily="34" charset="-128"/>
                </a:rPr>
                <a:t>版本控管</a:t>
              </a:r>
              <a:endParaRPr lang="en-US" altLang="ko-KR" b="1" dirty="0">
                <a:solidFill>
                  <a:prstClr val="white"/>
                </a:solidFill>
                <a:latin typeface="Noto Sans TC Medium" panose="020B0600000000000000" pitchFamily="34" charset="-128"/>
                <a:ea typeface="Noto Sans TC Medium" panose="020B0600000000000000" pitchFamily="34" charset="-128"/>
              </a:endParaRPr>
            </a:p>
          </p:txBody>
        </p:sp>
        <p:sp>
          <p:nvSpPr>
            <p:cNvPr id="52" name="모서리가 둥근 직사각형 30">
              <a:extLst>
                <a:ext uri="{FF2B5EF4-FFF2-40B4-BE49-F238E27FC236}">
                  <a16:creationId xmlns:a16="http://schemas.microsoft.com/office/drawing/2014/main" id="{E8AF9FDB-CF60-4365-A280-22F847CB03C9}"/>
                </a:ext>
              </a:extLst>
            </p:cNvPr>
            <p:cNvSpPr/>
            <p:nvPr/>
          </p:nvSpPr>
          <p:spPr>
            <a:xfrm>
              <a:off x="1932957" y="1640889"/>
              <a:ext cx="111192" cy="217000"/>
            </a:xfrm>
            <a:prstGeom prst="rect">
              <a:avLst/>
            </a:prstGeom>
            <a:solidFill>
              <a:srgbClr val="FF7C80"/>
            </a:solidFill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0" rtlCol="0" anchor="ctr"/>
            <a:lstStyle/>
            <a:p>
              <a:pPr algn="ctr" latinLnBrk="0">
                <a:defRPr/>
              </a:pPr>
              <a:endParaRPr lang="en-US" altLang="ko-KR" sz="1600" b="1" kern="0" dirty="0">
                <a:solidFill>
                  <a:prstClr val="black">
                    <a:lumMod val="85000"/>
                    <a:lumOff val="15000"/>
                  </a:prstClr>
                </a:solidFill>
                <a:latin typeface="Noto Sans TC Medium" panose="020B0600000000000000" pitchFamily="34" charset="-128"/>
                <a:ea typeface="Noto Sans TC Medium" panose="020B0600000000000000" pitchFamily="34" charset="-128"/>
              </a:endParaRPr>
            </a:p>
          </p:txBody>
        </p:sp>
      </p:grpSp>
      <p:grpSp>
        <p:nvGrpSpPr>
          <p:cNvPr id="4" name="群組 3">
            <a:extLst>
              <a:ext uri="{FF2B5EF4-FFF2-40B4-BE49-F238E27FC236}">
                <a16:creationId xmlns:a16="http://schemas.microsoft.com/office/drawing/2014/main" id="{CA40A706-FF75-4E59-9A6B-7032CAA56830}"/>
              </a:ext>
            </a:extLst>
          </p:cNvPr>
          <p:cNvGrpSpPr/>
          <p:nvPr/>
        </p:nvGrpSpPr>
        <p:grpSpPr>
          <a:xfrm>
            <a:off x="1149484" y="1872417"/>
            <a:ext cx="2449451" cy="3841532"/>
            <a:chOff x="1236587" y="1560527"/>
            <a:chExt cx="2449451" cy="3841532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89B3F0E2-7724-4881-AFC5-2B5B79176B9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42477" y="1560527"/>
              <a:ext cx="1080000" cy="10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W3C HTML5 Logo">
              <a:extLst>
                <a:ext uri="{FF2B5EF4-FFF2-40B4-BE49-F238E27FC236}">
                  <a16:creationId xmlns:a16="http://schemas.microsoft.com/office/drawing/2014/main" id="{2CD80537-8B3B-43EE-BE82-B4861457648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61623" y="1560527"/>
              <a:ext cx="1080000" cy="10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8" name="Picture 14" descr="Javascript - level 1 - Canvas Badges">
              <a:extLst>
                <a:ext uri="{FF2B5EF4-FFF2-40B4-BE49-F238E27FC236}">
                  <a16:creationId xmlns:a16="http://schemas.microsoft.com/office/drawing/2014/main" id="{67FE2C7F-1E68-47E3-9CC8-DA74161768D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61623" y="2991731"/>
              <a:ext cx="1080000" cy="10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2" name="Picture 18" descr="Jquery, logo Icon in Vector Logo">
              <a:extLst>
                <a:ext uri="{FF2B5EF4-FFF2-40B4-BE49-F238E27FC236}">
                  <a16:creationId xmlns:a16="http://schemas.microsoft.com/office/drawing/2014/main" id="{33DE3607-1080-4F5E-AE7E-676F100C52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42477" y="2961130"/>
              <a:ext cx="1080000" cy="10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6" name="Picture 22">
              <a:extLst>
                <a:ext uri="{FF2B5EF4-FFF2-40B4-BE49-F238E27FC236}">
                  <a16:creationId xmlns:a16="http://schemas.microsoft.com/office/drawing/2014/main" id="{AEC6ACBF-B6B6-4641-ABF2-BBEACB2ACC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6587" y="4422934"/>
              <a:ext cx="1130073" cy="979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8" name="Picture 24">
              <a:extLst>
                <a:ext uri="{FF2B5EF4-FFF2-40B4-BE49-F238E27FC236}">
                  <a16:creationId xmlns:a16="http://schemas.microsoft.com/office/drawing/2014/main" id="{902046CF-5ED6-463F-B666-AB5B9C20716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78917" y="4361733"/>
              <a:ext cx="1207121" cy="9616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50" name="Picture 26">
            <a:extLst>
              <a:ext uri="{FF2B5EF4-FFF2-40B4-BE49-F238E27FC236}">
                <a16:creationId xmlns:a16="http://schemas.microsoft.com/office/drawing/2014/main" id="{E4BCB394-1952-4AD8-ADC3-56A5056AFC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9175" y="1843937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>
            <a:extLst>
              <a:ext uri="{FF2B5EF4-FFF2-40B4-BE49-F238E27FC236}">
                <a16:creationId xmlns:a16="http://schemas.microsoft.com/office/drawing/2014/main" id="{0BF5447A-B3AF-4390-8927-CB0199CF1E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4175" y="3428006"/>
            <a:ext cx="225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>
            <a:extLst>
              <a:ext uri="{FF2B5EF4-FFF2-40B4-BE49-F238E27FC236}">
                <a16:creationId xmlns:a16="http://schemas.microsoft.com/office/drawing/2014/main" id="{CE9F5485-A5BB-4672-9C4D-764324928C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757" y="5086217"/>
            <a:ext cx="2368837" cy="347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6" name="Picture 42" descr="Sql server - Free logo icons">
            <a:extLst>
              <a:ext uri="{FF2B5EF4-FFF2-40B4-BE49-F238E27FC236}">
                <a16:creationId xmlns:a16="http://schemas.microsoft.com/office/drawing/2014/main" id="{952C4561-8C88-4052-8146-72590E3DFF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8420" y="1548921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0" name="Picture 46" descr="Github Logo - Free social media icons">
            <a:extLst>
              <a:ext uri="{FF2B5EF4-FFF2-40B4-BE49-F238E27FC236}">
                <a16:creationId xmlns:a16="http://schemas.microsoft.com/office/drawing/2014/main" id="{B905CF50-C3FA-4058-A7C8-794B9279BE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5786" y="3190939"/>
            <a:ext cx="1205268" cy="1205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2" name="Picture 48" descr="Git - Logo Downloads">
            <a:extLst>
              <a:ext uri="{FF2B5EF4-FFF2-40B4-BE49-F238E27FC236}">
                <a16:creationId xmlns:a16="http://schemas.microsoft.com/office/drawing/2014/main" id="{41483EE4-4B81-4AF9-8E30-2ABE49F351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5786" y="4740481"/>
            <a:ext cx="1205269" cy="1205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70159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DCF5F3A8-3883-4036-E3C2-F1E86548CE3A}"/>
              </a:ext>
            </a:extLst>
          </p:cNvPr>
          <p:cNvGrpSpPr/>
          <p:nvPr/>
        </p:nvGrpSpPr>
        <p:grpSpPr>
          <a:xfrm>
            <a:off x="303229" y="189421"/>
            <a:ext cx="11729595" cy="6479158"/>
            <a:chOff x="303229" y="189421"/>
            <a:chExt cx="11729595" cy="647915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AF1B7A0A-3093-BB3F-833F-E8D4C2658871}"/>
                </a:ext>
              </a:extLst>
            </p:cNvPr>
            <p:cNvSpPr/>
            <p:nvPr/>
          </p:nvSpPr>
          <p:spPr>
            <a:xfrm>
              <a:off x="447282" y="332882"/>
              <a:ext cx="11585542" cy="6331869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3175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Noto Sans TC Medium" panose="020B0600000000000000" pitchFamily="34" charset="-128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DED21454-01CF-D605-6F83-C5D090E3516F}"/>
                </a:ext>
              </a:extLst>
            </p:cNvPr>
            <p:cNvSpPr/>
            <p:nvPr/>
          </p:nvSpPr>
          <p:spPr>
            <a:xfrm>
              <a:off x="378545" y="267779"/>
              <a:ext cx="11585542" cy="6400800"/>
            </a:xfrm>
            <a:prstGeom prst="rect">
              <a:avLst/>
            </a:prstGeom>
            <a:solidFill>
              <a:srgbClr val="EBBFE1"/>
            </a:solidFill>
            <a:ln w="3175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Noto Sans TC Medium" panose="020B0600000000000000" pitchFamily="34" charset="-128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FFF8E138-7319-2AC7-9F4A-36DA3C4CCAD3}"/>
                </a:ext>
              </a:extLst>
            </p:cNvPr>
            <p:cNvSpPr/>
            <p:nvPr/>
          </p:nvSpPr>
          <p:spPr>
            <a:xfrm>
              <a:off x="303229" y="193249"/>
              <a:ext cx="11585542" cy="640080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Noto Sans TC Medium" panose="020B0600000000000000" pitchFamily="34" charset="-128"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072580B0-2A2F-69C2-2CD3-BA6DE6B28AB7}"/>
                </a:ext>
              </a:extLst>
            </p:cNvPr>
            <p:cNvSpPr/>
            <p:nvPr/>
          </p:nvSpPr>
          <p:spPr>
            <a:xfrm>
              <a:off x="303229" y="189421"/>
              <a:ext cx="11585542" cy="469605"/>
            </a:xfrm>
            <a:prstGeom prst="rect">
              <a:avLst/>
            </a:prstGeom>
            <a:pattFill prst="smGrid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 w="31750">
              <a:solidFill>
                <a:schemeClr val="tx2">
                  <a:lumMod val="75000"/>
                </a:schemeClr>
              </a:solidFill>
            </a:ln>
            <a:effectLst>
              <a:outerShdw dist="63500" dir="5400000" algn="t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marL="723900" lvl="2">
                <a:defRPr/>
              </a:pPr>
              <a:r>
                <a:rPr lang="zh-TW" altLang="en-US" sz="2400" b="1" kern="0" dirty="0">
                  <a:ln w="9525">
                    <a:solidFill>
                      <a:srgbClr val="44546A">
                        <a:lumMod val="75000"/>
                      </a:srgbClr>
                    </a:solidFill>
                  </a:ln>
                  <a:solidFill>
                    <a:srgbClr val="FF7C80"/>
                  </a:solidFill>
                  <a:latin typeface="Noto Sans TC Medium" panose="020B0600000000000000" pitchFamily="34" charset="-128"/>
                  <a:ea typeface="Noto Sans TC Medium" panose="020B0600000000000000" pitchFamily="34" charset="-128"/>
                </a:rPr>
                <a:t>系統架構</a:t>
              </a:r>
              <a:endParaRPr lang="ko-KR" altLang="en-US" sz="2400" dirty="0">
                <a:ln w="9525">
                  <a:solidFill>
                    <a:schemeClr val="tx1"/>
                  </a:solidFill>
                </a:ln>
                <a:solidFill>
                  <a:prstClr val="white">
                    <a:lumMod val="50000"/>
                  </a:prstClr>
                </a:solidFill>
                <a:latin typeface="Noto Sans TC Medium" panose="020B0600000000000000" pitchFamily="34" charset="-128"/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2023B39E-912C-802C-5C17-744A46050F7A}"/>
                </a:ext>
              </a:extLst>
            </p:cNvPr>
            <p:cNvSpPr/>
            <p:nvPr/>
          </p:nvSpPr>
          <p:spPr>
            <a:xfrm>
              <a:off x="11207988" y="304520"/>
              <a:ext cx="180000" cy="180000"/>
            </a:xfrm>
            <a:prstGeom prst="ellipse">
              <a:avLst/>
            </a:prstGeom>
            <a:solidFill>
              <a:srgbClr val="EBBFE1"/>
            </a:solidFill>
            <a:ln w="3175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Noto Sans TC Medium" panose="020B0600000000000000" pitchFamily="34" charset="-128"/>
              </a:endParaRP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BD689698-AF66-1421-D912-F2E46C911DEA}"/>
                </a:ext>
              </a:extLst>
            </p:cNvPr>
            <p:cNvSpPr/>
            <p:nvPr/>
          </p:nvSpPr>
          <p:spPr>
            <a:xfrm>
              <a:off x="11506949" y="304520"/>
              <a:ext cx="180000" cy="180000"/>
            </a:xfrm>
            <a:prstGeom prst="ellipse">
              <a:avLst/>
            </a:prstGeom>
            <a:solidFill>
              <a:srgbClr val="366DEB"/>
            </a:solidFill>
            <a:ln w="3175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Noto Sans TC Medium" panose="020B0600000000000000" pitchFamily="34" charset="-128"/>
              </a:endParaRPr>
            </a:p>
          </p:txBody>
        </p: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B31A03F6-6D5F-B590-89B4-898E442D64EF}"/>
                </a:ext>
              </a:extLst>
            </p:cNvPr>
            <p:cNvSpPr/>
            <p:nvPr/>
          </p:nvSpPr>
          <p:spPr>
            <a:xfrm>
              <a:off x="303229" y="193249"/>
              <a:ext cx="500783" cy="469604"/>
            </a:xfrm>
            <a:prstGeom prst="rect">
              <a:avLst/>
            </a:prstGeom>
            <a:solidFill>
              <a:srgbClr val="366DEB"/>
            </a:solidFill>
            <a:ln w="3175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Noto Sans TC Medium" panose="020B0600000000000000" pitchFamily="34" charset="-128"/>
              </a:endParaRPr>
            </a:p>
          </p:txBody>
        </p:sp>
        <p:grpSp>
          <p:nvGrpSpPr>
            <p:cNvPr id="22" name="Group 16">
              <a:extLst>
                <a:ext uri="{FF2B5EF4-FFF2-40B4-BE49-F238E27FC236}">
                  <a16:creationId xmlns:a16="http://schemas.microsoft.com/office/drawing/2014/main" id="{11255E9F-76E7-C9B1-D0AF-0ED1177971A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40700" y="287246"/>
              <a:ext cx="225839" cy="259579"/>
              <a:chOff x="1039" y="1681"/>
              <a:chExt cx="1071" cy="1231"/>
            </a:xfrm>
            <a:solidFill>
              <a:schemeClr val="bg1"/>
            </a:solidFill>
          </p:grpSpPr>
          <p:sp>
            <p:nvSpPr>
              <p:cNvPr id="37" name="Freeform 17">
                <a:extLst>
                  <a:ext uri="{FF2B5EF4-FFF2-40B4-BE49-F238E27FC236}">
                    <a16:creationId xmlns:a16="http://schemas.microsoft.com/office/drawing/2014/main" id="{ED916E8B-F449-9F03-AB47-3C765989499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39" y="1681"/>
                <a:ext cx="1071" cy="1099"/>
              </a:xfrm>
              <a:custGeom>
                <a:avLst/>
                <a:gdLst>
                  <a:gd name="T0" fmla="*/ 3169 w 3212"/>
                  <a:gd name="T1" fmla="*/ 566 h 3298"/>
                  <a:gd name="T2" fmla="*/ 3035 w 3212"/>
                  <a:gd name="T3" fmla="*/ 475 h 3298"/>
                  <a:gd name="T4" fmla="*/ 2711 w 3212"/>
                  <a:gd name="T5" fmla="*/ 199 h 3298"/>
                  <a:gd name="T6" fmla="*/ 2384 w 3212"/>
                  <a:gd name="T7" fmla="*/ 19 h 3298"/>
                  <a:gd name="T8" fmla="*/ 2347 w 3212"/>
                  <a:gd name="T9" fmla="*/ 4 h 3298"/>
                  <a:gd name="T10" fmla="*/ 2278 w 3212"/>
                  <a:gd name="T11" fmla="*/ 47 h 3298"/>
                  <a:gd name="T12" fmla="*/ 2171 w 3212"/>
                  <a:gd name="T13" fmla="*/ 190 h 3298"/>
                  <a:gd name="T14" fmla="*/ 1698 w 3212"/>
                  <a:gd name="T15" fmla="*/ 610 h 3298"/>
                  <a:gd name="T16" fmla="*/ 716 w 3212"/>
                  <a:gd name="T17" fmla="*/ 1337 h 3298"/>
                  <a:gd name="T18" fmla="*/ 296 w 3212"/>
                  <a:gd name="T19" fmla="*/ 1713 h 3298"/>
                  <a:gd name="T20" fmla="*/ 59 w 3212"/>
                  <a:gd name="T21" fmla="*/ 2061 h 3298"/>
                  <a:gd name="T22" fmla="*/ 0 w 3212"/>
                  <a:gd name="T23" fmla="*/ 2479 h 3298"/>
                  <a:gd name="T24" fmla="*/ 29 w 3212"/>
                  <a:gd name="T25" fmla="*/ 2758 h 3298"/>
                  <a:gd name="T26" fmla="*/ 183 w 3212"/>
                  <a:gd name="T27" fmla="*/ 2915 h 3298"/>
                  <a:gd name="T28" fmla="*/ 615 w 3212"/>
                  <a:gd name="T29" fmla="*/ 3255 h 3298"/>
                  <a:gd name="T30" fmla="*/ 886 w 3212"/>
                  <a:gd name="T31" fmla="*/ 3291 h 3298"/>
                  <a:gd name="T32" fmla="*/ 1138 w 3212"/>
                  <a:gd name="T33" fmla="*/ 3171 h 3298"/>
                  <a:gd name="T34" fmla="*/ 1808 w 3212"/>
                  <a:gd name="T35" fmla="*/ 2600 h 3298"/>
                  <a:gd name="T36" fmla="*/ 2812 w 3212"/>
                  <a:gd name="T37" fmla="*/ 1724 h 3298"/>
                  <a:gd name="T38" fmla="*/ 3103 w 3212"/>
                  <a:gd name="T39" fmla="*/ 1438 h 3298"/>
                  <a:gd name="T40" fmla="*/ 3146 w 3212"/>
                  <a:gd name="T41" fmla="*/ 1401 h 3298"/>
                  <a:gd name="T42" fmla="*/ 3193 w 3212"/>
                  <a:gd name="T43" fmla="*/ 1183 h 3298"/>
                  <a:gd name="T44" fmla="*/ 3208 w 3212"/>
                  <a:gd name="T45" fmla="*/ 620 h 3298"/>
                  <a:gd name="T46" fmla="*/ 1001 w 3212"/>
                  <a:gd name="T47" fmla="*/ 3114 h 3298"/>
                  <a:gd name="T48" fmla="*/ 881 w 3212"/>
                  <a:gd name="T49" fmla="*/ 3066 h 3298"/>
                  <a:gd name="T50" fmla="*/ 844 w 3212"/>
                  <a:gd name="T51" fmla="*/ 2610 h 3298"/>
                  <a:gd name="T52" fmla="*/ 840 w 3212"/>
                  <a:gd name="T53" fmla="*/ 2398 h 3298"/>
                  <a:gd name="T54" fmla="*/ 401 w 3212"/>
                  <a:gd name="T55" fmla="*/ 2082 h 3298"/>
                  <a:gd name="T56" fmla="*/ 241 w 3212"/>
                  <a:gd name="T57" fmla="*/ 1969 h 3298"/>
                  <a:gd name="T58" fmla="*/ 752 w 3212"/>
                  <a:gd name="T59" fmla="*/ 2141 h 3298"/>
                  <a:gd name="T60" fmla="*/ 1034 w 3212"/>
                  <a:gd name="T61" fmla="*/ 2354 h 3298"/>
                  <a:gd name="T62" fmla="*/ 1418 w 3212"/>
                  <a:gd name="T63" fmla="*/ 2074 h 3298"/>
                  <a:gd name="T64" fmla="*/ 1624 w 3212"/>
                  <a:gd name="T65" fmla="*/ 1847 h 3298"/>
                  <a:gd name="T66" fmla="*/ 1420 w 3212"/>
                  <a:gd name="T67" fmla="*/ 1596 h 3298"/>
                  <a:gd name="T68" fmla="*/ 1082 w 3212"/>
                  <a:gd name="T69" fmla="*/ 1248 h 3298"/>
                  <a:gd name="T70" fmla="*/ 1614 w 3212"/>
                  <a:gd name="T71" fmla="*/ 825 h 3298"/>
                  <a:gd name="T72" fmla="*/ 2194 w 3212"/>
                  <a:gd name="T73" fmla="*/ 338 h 3298"/>
                  <a:gd name="T74" fmla="*/ 2374 w 3212"/>
                  <a:gd name="T75" fmla="*/ 118 h 3298"/>
                  <a:gd name="T76" fmla="*/ 2661 w 3212"/>
                  <a:gd name="T77" fmla="*/ 304 h 3298"/>
                  <a:gd name="T78" fmla="*/ 2993 w 3212"/>
                  <a:gd name="T79" fmla="*/ 603 h 3298"/>
                  <a:gd name="T80" fmla="*/ 2474 w 3212"/>
                  <a:gd name="T81" fmla="*/ 1257 h 3298"/>
                  <a:gd name="T82" fmla="*/ 1732 w 3212"/>
                  <a:gd name="T83" fmla="*/ 1951 h 3298"/>
                  <a:gd name="T84" fmla="*/ 1047 w 3212"/>
                  <a:gd name="T85" fmla="*/ 2462 h 3298"/>
                  <a:gd name="T86" fmla="*/ 1012 w 3212"/>
                  <a:gd name="T87" fmla="*/ 2472 h 3298"/>
                  <a:gd name="T88" fmla="*/ 3078 w 3212"/>
                  <a:gd name="T89" fmla="*/ 1147 h 3298"/>
                  <a:gd name="T90" fmla="*/ 3067 w 3212"/>
                  <a:gd name="T91" fmla="*/ 1301 h 3298"/>
                  <a:gd name="T92" fmla="*/ 3051 w 3212"/>
                  <a:gd name="T93" fmla="*/ 1343 h 3298"/>
                  <a:gd name="T94" fmla="*/ 3018 w 3212"/>
                  <a:gd name="T95" fmla="*/ 1366 h 3298"/>
                  <a:gd name="T96" fmla="*/ 2890 w 3212"/>
                  <a:gd name="T97" fmla="*/ 1493 h 3298"/>
                  <a:gd name="T98" fmla="*/ 1823 w 3212"/>
                  <a:gd name="T99" fmla="*/ 2434 h 3298"/>
                  <a:gd name="T100" fmla="*/ 1765 w 3212"/>
                  <a:gd name="T101" fmla="*/ 2231 h 3298"/>
                  <a:gd name="T102" fmla="*/ 1749 w 3212"/>
                  <a:gd name="T103" fmla="*/ 2105 h 3298"/>
                  <a:gd name="T104" fmla="*/ 2236 w 3212"/>
                  <a:gd name="T105" fmla="*/ 1651 h 3298"/>
                  <a:gd name="T106" fmla="*/ 3095 w 3212"/>
                  <a:gd name="T107" fmla="*/ 770 h 3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212" h="3298">
                    <a:moveTo>
                      <a:pt x="3208" y="620"/>
                    </a:moveTo>
                    <a:lnTo>
                      <a:pt x="3206" y="606"/>
                    </a:lnTo>
                    <a:lnTo>
                      <a:pt x="3192" y="581"/>
                    </a:lnTo>
                    <a:lnTo>
                      <a:pt x="3169" y="566"/>
                    </a:lnTo>
                    <a:lnTo>
                      <a:pt x="3143" y="561"/>
                    </a:lnTo>
                    <a:lnTo>
                      <a:pt x="3130" y="564"/>
                    </a:lnTo>
                    <a:lnTo>
                      <a:pt x="3101" y="533"/>
                    </a:lnTo>
                    <a:lnTo>
                      <a:pt x="3035" y="475"/>
                    </a:lnTo>
                    <a:lnTo>
                      <a:pt x="3003" y="448"/>
                    </a:lnTo>
                    <a:lnTo>
                      <a:pt x="2931" y="383"/>
                    </a:lnTo>
                    <a:lnTo>
                      <a:pt x="2786" y="258"/>
                    </a:lnTo>
                    <a:lnTo>
                      <a:pt x="2711" y="199"/>
                    </a:lnTo>
                    <a:lnTo>
                      <a:pt x="2651" y="148"/>
                    </a:lnTo>
                    <a:lnTo>
                      <a:pt x="2507" y="53"/>
                    </a:lnTo>
                    <a:lnTo>
                      <a:pt x="2432" y="24"/>
                    </a:lnTo>
                    <a:lnTo>
                      <a:pt x="2384" y="19"/>
                    </a:lnTo>
                    <a:lnTo>
                      <a:pt x="2363" y="20"/>
                    </a:lnTo>
                    <a:lnTo>
                      <a:pt x="2361" y="17"/>
                    </a:lnTo>
                    <a:lnTo>
                      <a:pt x="2358" y="14"/>
                    </a:lnTo>
                    <a:lnTo>
                      <a:pt x="2347" y="4"/>
                    </a:lnTo>
                    <a:lnTo>
                      <a:pt x="2320" y="0"/>
                    </a:lnTo>
                    <a:lnTo>
                      <a:pt x="2294" y="10"/>
                    </a:lnTo>
                    <a:lnTo>
                      <a:pt x="2278" y="32"/>
                    </a:lnTo>
                    <a:lnTo>
                      <a:pt x="2278" y="47"/>
                    </a:lnTo>
                    <a:lnTo>
                      <a:pt x="2276" y="62"/>
                    </a:lnTo>
                    <a:lnTo>
                      <a:pt x="2253" y="102"/>
                    </a:lnTo>
                    <a:lnTo>
                      <a:pt x="2199" y="163"/>
                    </a:lnTo>
                    <a:lnTo>
                      <a:pt x="2171" y="190"/>
                    </a:lnTo>
                    <a:lnTo>
                      <a:pt x="2102" y="260"/>
                    </a:lnTo>
                    <a:lnTo>
                      <a:pt x="1952" y="394"/>
                    </a:lnTo>
                    <a:lnTo>
                      <a:pt x="1878" y="459"/>
                    </a:lnTo>
                    <a:lnTo>
                      <a:pt x="1698" y="610"/>
                    </a:lnTo>
                    <a:lnTo>
                      <a:pt x="1326" y="897"/>
                    </a:lnTo>
                    <a:lnTo>
                      <a:pt x="1138" y="1036"/>
                    </a:lnTo>
                    <a:lnTo>
                      <a:pt x="969" y="1157"/>
                    </a:lnTo>
                    <a:lnTo>
                      <a:pt x="716" y="1337"/>
                    </a:lnTo>
                    <a:lnTo>
                      <a:pt x="553" y="1467"/>
                    </a:lnTo>
                    <a:lnTo>
                      <a:pt x="475" y="1536"/>
                    </a:lnTo>
                    <a:lnTo>
                      <a:pt x="415" y="1592"/>
                    </a:lnTo>
                    <a:lnTo>
                      <a:pt x="296" y="1713"/>
                    </a:lnTo>
                    <a:lnTo>
                      <a:pt x="186" y="1845"/>
                    </a:lnTo>
                    <a:lnTo>
                      <a:pt x="117" y="1951"/>
                    </a:lnTo>
                    <a:lnTo>
                      <a:pt x="77" y="2024"/>
                    </a:lnTo>
                    <a:lnTo>
                      <a:pt x="59" y="2061"/>
                    </a:lnTo>
                    <a:lnTo>
                      <a:pt x="44" y="2100"/>
                    </a:lnTo>
                    <a:lnTo>
                      <a:pt x="21" y="2181"/>
                    </a:lnTo>
                    <a:lnTo>
                      <a:pt x="2" y="2306"/>
                    </a:lnTo>
                    <a:lnTo>
                      <a:pt x="0" y="2479"/>
                    </a:lnTo>
                    <a:lnTo>
                      <a:pt x="12" y="2650"/>
                    </a:lnTo>
                    <a:lnTo>
                      <a:pt x="18" y="2732"/>
                    </a:lnTo>
                    <a:lnTo>
                      <a:pt x="19" y="2742"/>
                    </a:lnTo>
                    <a:lnTo>
                      <a:pt x="29" y="2758"/>
                    </a:lnTo>
                    <a:lnTo>
                      <a:pt x="49" y="2771"/>
                    </a:lnTo>
                    <a:lnTo>
                      <a:pt x="67" y="2770"/>
                    </a:lnTo>
                    <a:lnTo>
                      <a:pt x="101" y="2817"/>
                    </a:lnTo>
                    <a:lnTo>
                      <a:pt x="183" y="2915"/>
                    </a:lnTo>
                    <a:lnTo>
                      <a:pt x="278" y="3016"/>
                    </a:lnTo>
                    <a:lnTo>
                      <a:pt x="383" y="3109"/>
                    </a:lnTo>
                    <a:lnTo>
                      <a:pt x="497" y="3193"/>
                    </a:lnTo>
                    <a:lnTo>
                      <a:pt x="615" y="3255"/>
                    </a:lnTo>
                    <a:lnTo>
                      <a:pt x="704" y="3285"/>
                    </a:lnTo>
                    <a:lnTo>
                      <a:pt x="765" y="3297"/>
                    </a:lnTo>
                    <a:lnTo>
                      <a:pt x="825" y="3298"/>
                    </a:lnTo>
                    <a:lnTo>
                      <a:pt x="886" y="3291"/>
                    </a:lnTo>
                    <a:lnTo>
                      <a:pt x="916" y="3282"/>
                    </a:lnTo>
                    <a:lnTo>
                      <a:pt x="955" y="3271"/>
                    </a:lnTo>
                    <a:lnTo>
                      <a:pt x="1030" y="3236"/>
                    </a:lnTo>
                    <a:lnTo>
                      <a:pt x="1138" y="3171"/>
                    </a:lnTo>
                    <a:lnTo>
                      <a:pt x="1342" y="3009"/>
                    </a:lnTo>
                    <a:lnTo>
                      <a:pt x="1463" y="2899"/>
                    </a:lnTo>
                    <a:lnTo>
                      <a:pt x="1634" y="2748"/>
                    </a:lnTo>
                    <a:lnTo>
                      <a:pt x="1808" y="2600"/>
                    </a:lnTo>
                    <a:lnTo>
                      <a:pt x="2017" y="2424"/>
                    </a:lnTo>
                    <a:lnTo>
                      <a:pt x="2429" y="2066"/>
                    </a:lnTo>
                    <a:lnTo>
                      <a:pt x="2633" y="1884"/>
                    </a:lnTo>
                    <a:lnTo>
                      <a:pt x="2812" y="1724"/>
                    </a:lnTo>
                    <a:lnTo>
                      <a:pt x="2987" y="1560"/>
                    </a:lnTo>
                    <a:lnTo>
                      <a:pt x="3021" y="1530"/>
                    </a:lnTo>
                    <a:lnTo>
                      <a:pt x="3075" y="1478"/>
                    </a:lnTo>
                    <a:lnTo>
                      <a:pt x="3103" y="1438"/>
                    </a:lnTo>
                    <a:lnTo>
                      <a:pt x="3111" y="1416"/>
                    </a:lnTo>
                    <a:lnTo>
                      <a:pt x="3124" y="1415"/>
                    </a:lnTo>
                    <a:lnTo>
                      <a:pt x="3134" y="1409"/>
                    </a:lnTo>
                    <a:lnTo>
                      <a:pt x="3146" y="1401"/>
                    </a:lnTo>
                    <a:lnTo>
                      <a:pt x="3163" y="1378"/>
                    </a:lnTo>
                    <a:lnTo>
                      <a:pt x="3180" y="1337"/>
                    </a:lnTo>
                    <a:lnTo>
                      <a:pt x="3192" y="1241"/>
                    </a:lnTo>
                    <a:lnTo>
                      <a:pt x="3193" y="1183"/>
                    </a:lnTo>
                    <a:lnTo>
                      <a:pt x="3202" y="1042"/>
                    </a:lnTo>
                    <a:lnTo>
                      <a:pt x="3212" y="832"/>
                    </a:lnTo>
                    <a:lnTo>
                      <a:pt x="3212" y="691"/>
                    </a:lnTo>
                    <a:lnTo>
                      <a:pt x="3208" y="620"/>
                    </a:lnTo>
                    <a:close/>
                    <a:moveTo>
                      <a:pt x="1004" y="2495"/>
                    </a:moveTo>
                    <a:lnTo>
                      <a:pt x="998" y="2649"/>
                    </a:lnTo>
                    <a:lnTo>
                      <a:pt x="999" y="2958"/>
                    </a:lnTo>
                    <a:lnTo>
                      <a:pt x="1001" y="3114"/>
                    </a:lnTo>
                    <a:lnTo>
                      <a:pt x="942" y="3145"/>
                    </a:lnTo>
                    <a:lnTo>
                      <a:pt x="880" y="3170"/>
                    </a:lnTo>
                    <a:lnTo>
                      <a:pt x="884" y="3137"/>
                    </a:lnTo>
                    <a:lnTo>
                      <a:pt x="881" y="3066"/>
                    </a:lnTo>
                    <a:lnTo>
                      <a:pt x="868" y="2961"/>
                    </a:lnTo>
                    <a:lnTo>
                      <a:pt x="860" y="2895"/>
                    </a:lnTo>
                    <a:lnTo>
                      <a:pt x="850" y="2780"/>
                    </a:lnTo>
                    <a:lnTo>
                      <a:pt x="844" y="2610"/>
                    </a:lnTo>
                    <a:lnTo>
                      <a:pt x="850" y="2495"/>
                    </a:lnTo>
                    <a:lnTo>
                      <a:pt x="857" y="2439"/>
                    </a:lnTo>
                    <a:lnTo>
                      <a:pt x="856" y="2424"/>
                    </a:lnTo>
                    <a:lnTo>
                      <a:pt x="840" y="2398"/>
                    </a:lnTo>
                    <a:lnTo>
                      <a:pt x="828" y="2390"/>
                    </a:lnTo>
                    <a:lnTo>
                      <a:pt x="717" y="2318"/>
                    </a:lnTo>
                    <a:lnTo>
                      <a:pt x="506" y="2162"/>
                    </a:lnTo>
                    <a:lnTo>
                      <a:pt x="401" y="2082"/>
                    </a:lnTo>
                    <a:lnTo>
                      <a:pt x="382" y="2064"/>
                    </a:lnTo>
                    <a:lnTo>
                      <a:pt x="314" y="2010"/>
                    </a:lnTo>
                    <a:lnTo>
                      <a:pt x="264" y="1978"/>
                    </a:lnTo>
                    <a:lnTo>
                      <a:pt x="241" y="1969"/>
                    </a:lnTo>
                    <a:lnTo>
                      <a:pt x="294" y="1899"/>
                    </a:lnTo>
                    <a:lnTo>
                      <a:pt x="350" y="1830"/>
                    </a:lnTo>
                    <a:lnTo>
                      <a:pt x="510" y="1955"/>
                    </a:lnTo>
                    <a:lnTo>
                      <a:pt x="752" y="2141"/>
                    </a:lnTo>
                    <a:lnTo>
                      <a:pt x="909" y="2270"/>
                    </a:lnTo>
                    <a:lnTo>
                      <a:pt x="985" y="2338"/>
                    </a:lnTo>
                    <a:lnTo>
                      <a:pt x="999" y="2349"/>
                    </a:lnTo>
                    <a:lnTo>
                      <a:pt x="1034" y="2354"/>
                    </a:lnTo>
                    <a:lnTo>
                      <a:pt x="1053" y="2346"/>
                    </a:lnTo>
                    <a:lnTo>
                      <a:pt x="1132" y="2302"/>
                    </a:lnTo>
                    <a:lnTo>
                      <a:pt x="1280" y="2195"/>
                    </a:lnTo>
                    <a:lnTo>
                      <a:pt x="1418" y="2074"/>
                    </a:lnTo>
                    <a:lnTo>
                      <a:pt x="1548" y="1943"/>
                    </a:lnTo>
                    <a:lnTo>
                      <a:pt x="1610" y="1877"/>
                    </a:lnTo>
                    <a:lnTo>
                      <a:pt x="1617" y="1868"/>
                    </a:lnTo>
                    <a:lnTo>
                      <a:pt x="1624" y="1847"/>
                    </a:lnTo>
                    <a:lnTo>
                      <a:pt x="1626" y="1827"/>
                    </a:lnTo>
                    <a:lnTo>
                      <a:pt x="1617" y="1807"/>
                    </a:lnTo>
                    <a:lnTo>
                      <a:pt x="1610" y="1796"/>
                    </a:lnTo>
                    <a:lnTo>
                      <a:pt x="1420" y="1596"/>
                    </a:lnTo>
                    <a:lnTo>
                      <a:pt x="1231" y="1395"/>
                    </a:lnTo>
                    <a:lnTo>
                      <a:pt x="1201" y="1360"/>
                    </a:lnTo>
                    <a:lnTo>
                      <a:pt x="1132" y="1288"/>
                    </a:lnTo>
                    <a:lnTo>
                      <a:pt x="1082" y="1248"/>
                    </a:lnTo>
                    <a:lnTo>
                      <a:pt x="1056" y="1235"/>
                    </a:lnTo>
                    <a:lnTo>
                      <a:pt x="1244" y="1103"/>
                    </a:lnTo>
                    <a:lnTo>
                      <a:pt x="1430" y="964"/>
                    </a:lnTo>
                    <a:lnTo>
                      <a:pt x="1614" y="825"/>
                    </a:lnTo>
                    <a:lnTo>
                      <a:pt x="1885" y="607"/>
                    </a:lnTo>
                    <a:lnTo>
                      <a:pt x="2060" y="458"/>
                    </a:lnTo>
                    <a:lnTo>
                      <a:pt x="2145" y="380"/>
                    </a:lnTo>
                    <a:lnTo>
                      <a:pt x="2194" y="338"/>
                    </a:lnTo>
                    <a:lnTo>
                      <a:pt x="2299" y="235"/>
                    </a:lnTo>
                    <a:lnTo>
                      <a:pt x="2344" y="177"/>
                    </a:lnTo>
                    <a:lnTo>
                      <a:pt x="2367" y="138"/>
                    </a:lnTo>
                    <a:lnTo>
                      <a:pt x="2374" y="118"/>
                    </a:lnTo>
                    <a:lnTo>
                      <a:pt x="2422" y="140"/>
                    </a:lnTo>
                    <a:lnTo>
                      <a:pt x="2466" y="163"/>
                    </a:lnTo>
                    <a:lnTo>
                      <a:pt x="2534" y="206"/>
                    </a:lnTo>
                    <a:lnTo>
                      <a:pt x="2661" y="304"/>
                    </a:lnTo>
                    <a:lnTo>
                      <a:pt x="2721" y="354"/>
                    </a:lnTo>
                    <a:lnTo>
                      <a:pt x="2833" y="453"/>
                    </a:lnTo>
                    <a:lnTo>
                      <a:pt x="2944" y="554"/>
                    </a:lnTo>
                    <a:lnTo>
                      <a:pt x="2993" y="603"/>
                    </a:lnTo>
                    <a:lnTo>
                      <a:pt x="3048" y="646"/>
                    </a:lnTo>
                    <a:lnTo>
                      <a:pt x="2937" y="771"/>
                    </a:lnTo>
                    <a:lnTo>
                      <a:pt x="2708" y="1016"/>
                    </a:lnTo>
                    <a:lnTo>
                      <a:pt x="2474" y="1257"/>
                    </a:lnTo>
                    <a:lnTo>
                      <a:pt x="2233" y="1490"/>
                    </a:lnTo>
                    <a:lnTo>
                      <a:pt x="2112" y="1605"/>
                    </a:lnTo>
                    <a:lnTo>
                      <a:pt x="1987" y="1720"/>
                    </a:lnTo>
                    <a:lnTo>
                      <a:pt x="1732" y="1951"/>
                    </a:lnTo>
                    <a:lnTo>
                      <a:pt x="1467" y="2169"/>
                    </a:lnTo>
                    <a:lnTo>
                      <a:pt x="1261" y="2322"/>
                    </a:lnTo>
                    <a:lnTo>
                      <a:pt x="1120" y="2417"/>
                    </a:lnTo>
                    <a:lnTo>
                      <a:pt x="1047" y="2462"/>
                    </a:lnTo>
                    <a:lnTo>
                      <a:pt x="1047" y="2462"/>
                    </a:lnTo>
                    <a:lnTo>
                      <a:pt x="1047" y="2463"/>
                    </a:lnTo>
                    <a:lnTo>
                      <a:pt x="1033" y="2460"/>
                    </a:lnTo>
                    <a:lnTo>
                      <a:pt x="1012" y="2472"/>
                    </a:lnTo>
                    <a:lnTo>
                      <a:pt x="1005" y="2485"/>
                    </a:lnTo>
                    <a:lnTo>
                      <a:pt x="1004" y="2495"/>
                    </a:lnTo>
                    <a:close/>
                    <a:moveTo>
                      <a:pt x="3082" y="1081"/>
                    </a:moveTo>
                    <a:lnTo>
                      <a:pt x="3078" y="1147"/>
                    </a:lnTo>
                    <a:lnTo>
                      <a:pt x="3074" y="1213"/>
                    </a:lnTo>
                    <a:lnTo>
                      <a:pt x="3072" y="1247"/>
                    </a:lnTo>
                    <a:lnTo>
                      <a:pt x="3069" y="1280"/>
                    </a:lnTo>
                    <a:lnTo>
                      <a:pt x="3067" y="1301"/>
                    </a:lnTo>
                    <a:lnTo>
                      <a:pt x="3065" y="1316"/>
                    </a:lnTo>
                    <a:lnTo>
                      <a:pt x="3059" y="1320"/>
                    </a:lnTo>
                    <a:lnTo>
                      <a:pt x="3052" y="1334"/>
                    </a:lnTo>
                    <a:lnTo>
                      <a:pt x="3051" y="1343"/>
                    </a:lnTo>
                    <a:lnTo>
                      <a:pt x="3038" y="1349"/>
                    </a:lnTo>
                    <a:lnTo>
                      <a:pt x="3018" y="1372"/>
                    </a:lnTo>
                    <a:lnTo>
                      <a:pt x="3016" y="1389"/>
                    </a:lnTo>
                    <a:lnTo>
                      <a:pt x="3018" y="1366"/>
                    </a:lnTo>
                    <a:lnTo>
                      <a:pt x="3010" y="1369"/>
                    </a:lnTo>
                    <a:lnTo>
                      <a:pt x="2990" y="1393"/>
                    </a:lnTo>
                    <a:lnTo>
                      <a:pt x="2941" y="1444"/>
                    </a:lnTo>
                    <a:lnTo>
                      <a:pt x="2890" y="1493"/>
                    </a:lnTo>
                    <a:lnTo>
                      <a:pt x="2734" y="1637"/>
                    </a:lnTo>
                    <a:lnTo>
                      <a:pt x="2574" y="1779"/>
                    </a:lnTo>
                    <a:lnTo>
                      <a:pt x="2201" y="2110"/>
                    </a:lnTo>
                    <a:lnTo>
                      <a:pt x="1823" y="2434"/>
                    </a:lnTo>
                    <a:lnTo>
                      <a:pt x="1804" y="2451"/>
                    </a:lnTo>
                    <a:lnTo>
                      <a:pt x="1785" y="2467"/>
                    </a:lnTo>
                    <a:lnTo>
                      <a:pt x="1778" y="2349"/>
                    </a:lnTo>
                    <a:lnTo>
                      <a:pt x="1765" y="2231"/>
                    </a:lnTo>
                    <a:lnTo>
                      <a:pt x="1764" y="2181"/>
                    </a:lnTo>
                    <a:lnTo>
                      <a:pt x="1765" y="2130"/>
                    </a:lnTo>
                    <a:lnTo>
                      <a:pt x="1764" y="2118"/>
                    </a:lnTo>
                    <a:lnTo>
                      <a:pt x="1749" y="2105"/>
                    </a:lnTo>
                    <a:lnTo>
                      <a:pt x="1739" y="2103"/>
                    </a:lnTo>
                    <a:lnTo>
                      <a:pt x="1927" y="1936"/>
                    </a:lnTo>
                    <a:lnTo>
                      <a:pt x="2106" y="1769"/>
                    </a:lnTo>
                    <a:lnTo>
                      <a:pt x="2236" y="1651"/>
                    </a:lnTo>
                    <a:lnTo>
                      <a:pt x="2489" y="1406"/>
                    </a:lnTo>
                    <a:lnTo>
                      <a:pt x="2737" y="1157"/>
                    </a:lnTo>
                    <a:lnTo>
                      <a:pt x="2977" y="901"/>
                    </a:lnTo>
                    <a:lnTo>
                      <a:pt x="3095" y="770"/>
                    </a:lnTo>
                    <a:lnTo>
                      <a:pt x="3093" y="926"/>
                    </a:lnTo>
                    <a:lnTo>
                      <a:pt x="3082" y="10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white"/>
                  </a:solidFill>
                  <a:latin typeface="Noto Sans TC Medium" panose="020B0600000000000000" pitchFamily="34" charset="-128"/>
                </a:endParaRPr>
              </a:p>
            </p:txBody>
          </p:sp>
          <p:sp>
            <p:nvSpPr>
              <p:cNvPr id="38" name="Freeform 18">
                <a:extLst>
                  <a:ext uri="{FF2B5EF4-FFF2-40B4-BE49-F238E27FC236}">
                    <a16:creationId xmlns:a16="http://schemas.microsoft.com/office/drawing/2014/main" id="{F3DEED97-16CB-40A7-BAF6-D821967D7A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98" y="2746"/>
                <a:ext cx="212" cy="132"/>
              </a:xfrm>
              <a:custGeom>
                <a:avLst/>
                <a:gdLst>
                  <a:gd name="T0" fmla="*/ 544 w 635"/>
                  <a:gd name="T1" fmla="*/ 0 h 398"/>
                  <a:gd name="T2" fmla="*/ 504 w 635"/>
                  <a:gd name="T3" fmla="*/ 18 h 398"/>
                  <a:gd name="T4" fmla="*/ 496 w 635"/>
                  <a:gd name="T5" fmla="*/ 52 h 398"/>
                  <a:gd name="T6" fmla="*/ 530 w 635"/>
                  <a:gd name="T7" fmla="*/ 177 h 398"/>
                  <a:gd name="T8" fmla="*/ 515 w 635"/>
                  <a:gd name="T9" fmla="*/ 226 h 398"/>
                  <a:gd name="T10" fmla="*/ 478 w 635"/>
                  <a:gd name="T11" fmla="*/ 262 h 398"/>
                  <a:gd name="T12" fmla="*/ 403 w 635"/>
                  <a:gd name="T13" fmla="*/ 291 h 398"/>
                  <a:gd name="T14" fmla="*/ 352 w 635"/>
                  <a:gd name="T15" fmla="*/ 272 h 398"/>
                  <a:gd name="T16" fmla="*/ 332 w 635"/>
                  <a:gd name="T17" fmla="*/ 226 h 398"/>
                  <a:gd name="T18" fmla="*/ 331 w 635"/>
                  <a:gd name="T19" fmla="*/ 198 h 398"/>
                  <a:gd name="T20" fmla="*/ 303 w 635"/>
                  <a:gd name="T21" fmla="*/ 164 h 398"/>
                  <a:gd name="T22" fmla="*/ 246 w 635"/>
                  <a:gd name="T23" fmla="*/ 180 h 398"/>
                  <a:gd name="T24" fmla="*/ 236 w 635"/>
                  <a:gd name="T25" fmla="*/ 209 h 398"/>
                  <a:gd name="T26" fmla="*/ 220 w 635"/>
                  <a:gd name="T27" fmla="*/ 268 h 398"/>
                  <a:gd name="T28" fmla="*/ 160 w 635"/>
                  <a:gd name="T29" fmla="*/ 310 h 398"/>
                  <a:gd name="T30" fmla="*/ 122 w 635"/>
                  <a:gd name="T31" fmla="*/ 304 h 398"/>
                  <a:gd name="T32" fmla="*/ 83 w 635"/>
                  <a:gd name="T33" fmla="*/ 270 h 398"/>
                  <a:gd name="T34" fmla="*/ 83 w 635"/>
                  <a:gd name="T35" fmla="*/ 182 h 398"/>
                  <a:gd name="T36" fmla="*/ 90 w 635"/>
                  <a:gd name="T37" fmla="*/ 149 h 398"/>
                  <a:gd name="T38" fmla="*/ 62 w 635"/>
                  <a:gd name="T39" fmla="*/ 126 h 398"/>
                  <a:gd name="T40" fmla="*/ 34 w 635"/>
                  <a:gd name="T41" fmla="*/ 139 h 398"/>
                  <a:gd name="T42" fmla="*/ 7 w 635"/>
                  <a:gd name="T43" fmla="*/ 193 h 398"/>
                  <a:gd name="T44" fmla="*/ 3 w 635"/>
                  <a:gd name="T45" fmla="*/ 268 h 398"/>
                  <a:gd name="T46" fmla="*/ 31 w 635"/>
                  <a:gd name="T47" fmla="*/ 336 h 398"/>
                  <a:gd name="T48" fmla="*/ 93 w 635"/>
                  <a:gd name="T49" fmla="*/ 383 h 398"/>
                  <a:gd name="T50" fmla="*/ 139 w 635"/>
                  <a:gd name="T51" fmla="*/ 398 h 398"/>
                  <a:gd name="T52" fmla="*/ 229 w 635"/>
                  <a:gd name="T53" fmla="*/ 383 h 398"/>
                  <a:gd name="T54" fmla="*/ 279 w 635"/>
                  <a:gd name="T55" fmla="*/ 339 h 398"/>
                  <a:gd name="T56" fmla="*/ 350 w 635"/>
                  <a:gd name="T57" fmla="*/ 379 h 398"/>
                  <a:gd name="T58" fmla="*/ 470 w 635"/>
                  <a:gd name="T59" fmla="*/ 375 h 398"/>
                  <a:gd name="T60" fmla="*/ 527 w 635"/>
                  <a:gd name="T61" fmla="*/ 350 h 398"/>
                  <a:gd name="T62" fmla="*/ 600 w 635"/>
                  <a:gd name="T63" fmla="*/ 271 h 398"/>
                  <a:gd name="T64" fmla="*/ 635 w 635"/>
                  <a:gd name="T65" fmla="*/ 166 h 398"/>
                  <a:gd name="T66" fmla="*/ 614 w 635"/>
                  <a:gd name="T67" fmla="*/ 64 h 398"/>
                  <a:gd name="T68" fmla="*/ 555 w 635"/>
                  <a:gd name="T69" fmla="*/ 6 h 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635" h="398">
                    <a:moveTo>
                      <a:pt x="555" y="6"/>
                    </a:moveTo>
                    <a:lnTo>
                      <a:pt x="544" y="0"/>
                    </a:lnTo>
                    <a:lnTo>
                      <a:pt x="521" y="3"/>
                    </a:lnTo>
                    <a:lnTo>
                      <a:pt x="504" y="18"/>
                    </a:lnTo>
                    <a:lnTo>
                      <a:pt x="495" y="39"/>
                    </a:lnTo>
                    <a:lnTo>
                      <a:pt x="496" y="52"/>
                    </a:lnTo>
                    <a:lnTo>
                      <a:pt x="514" y="113"/>
                    </a:lnTo>
                    <a:lnTo>
                      <a:pt x="530" y="177"/>
                    </a:lnTo>
                    <a:lnTo>
                      <a:pt x="527" y="202"/>
                    </a:lnTo>
                    <a:lnTo>
                      <a:pt x="515" y="226"/>
                    </a:lnTo>
                    <a:lnTo>
                      <a:pt x="494" y="251"/>
                    </a:lnTo>
                    <a:lnTo>
                      <a:pt x="478" y="262"/>
                    </a:lnTo>
                    <a:lnTo>
                      <a:pt x="453" y="278"/>
                    </a:lnTo>
                    <a:lnTo>
                      <a:pt x="403" y="291"/>
                    </a:lnTo>
                    <a:lnTo>
                      <a:pt x="370" y="284"/>
                    </a:lnTo>
                    <a:lnTo>
                      <a:pt x="352" y="272"/>
                    </a:lnTo>
                    <a:lnTo>
                      <a:pt x="339" y="252"/>
                    </a:lnTo>
                    <a:lnTo>
                      <a:pt x="332" y="226"/>
                    </a:lnTo>
                    <a:lnTo>
                      <a:pt x="332" y="209"/>
                    </a:lnTo>
                    <a:lnTo>
                      <a:pt x="331" y="198"/>
                    </a:lnTo>
                    <a:lnTo>
                      <a:pt x="324" y="180"/>
                    </a:lnTo>
                    <a:lnTo>
                      <a:pt x="303" y="164"/>
                    </a:lnTo>
                    <a:lnTo>
                      <a:pt x="268" y="164"/>
                    </a:lnTo>
                    <a:lnTo>
                      <a:pt x="246" y="180"/>
                    </a:lnTo>
                    <a:lnTo>
                      <a:pt x="237" y="198"/>
                    </a:lnTo>
                    <a:lnTo>
                      <a:pt x="236" y="209"/>
                    </a:lnTo>
                    <a:lnTo>
                      <a:pt x="233" y="231"/>
                    </a:lnTo>
                    <a:lnTo>
                      <a:pt x="220" y="268"/>
                    </a:lnTo>
                    <a:lnTo>
                      <a:pt x="196" y="297"/>
                    </a:lnTo>
                    <a:lnTo>
                      <a:pt x="160" y="310"/>
                    </a:lnTo>
                    <a:lnTo>
                      <a:pt x="137" y="307"/>
                    </a:lnTo>
                    <a:lnTo>
                      <a:pt x="122" y="304"/>
                    </a:lnTo>
                    <a:lnTo>
                      <a:pt x="102" y="294"/>
                    </a:lnTo>
                    <a:lnTo>
                      <a:pt x="83" y="270"/>
                    </a:lnTo>
                    <a:lnTo>
                      <a:pt x="76" y="228"/>
                    </a:lnTo>
                    <a:lnTo>
                      <a:pt x="83" y="182"/>
                    </a:lnTo>
                    <a:lnTo>
                      <a:pt x="88" y="162"/>
                    </a:lnTo>
                    <a:lnTo>
                      <a:pt x="90" y="149"/>
                    </a:lnTo>
                    <a:lnTo>
                      <a:pt x="80" y="131"/>
                    </a:lnTo>
                    <a:lnTo>
                      <a:pt x="62" y="126"/>
                    </a:lnTo>
                    <a:lnTo>
                      <a:pt x="43" y="130"/>
                    </a:lnTo>
                    <a:lnTo>
                      <a:pt x="34" y="139"/>
                    </a:lnTo>
                    <a:lnTo>
                      <a:pt x="23" y="157"/>
                    </a:lnTo>
                    <a:lnTo>
                      <a:pt x="7" y="193"/>
                    </a:lnTo>
                    <a:lnTo>
                      <a:pt x="0" y="232"/>
                    </a:lnTo>
                    <a:lnTo>
                      <a:pt x="3" y="268"/>
                    </a:lnTo>
                    <a:lnTo>
                      <a:pt x="13" y="304"/>
                    </a:lnTo>
                    <a:lnTo>
                      <a:pt x="31" y="336"/>
                    </a:lnTo>
                    <a:lnTo>
                      <a:pt x="59" y="362"/>
                    </a:lnTo>
                    <a:lnTo>
                      <a:pt x="93" y="383"/>
                    </a:lnTo>
                    <a:lnTo>
                      <a:pt x="113" y="390"/>
                    </a:lnTo>
                    <a:lnTo>
                      <a:pt x="139" y="398"/>
                    </a:lnTo>
                    <a:lnTo>
                      <a:pt x="187" y="398"/>
                    </a:lnTo>
                    <a:lnTo>
                      <a:pt x="229" y="383"/>
                    </a:lnTo>
                    <a:lnTo>
                      <a:pt x="265" y="356"/>
                    </a:lnTo>
                    <a:lnTo>
                      <a:pt x="279" y="339"/>
                    </a:lnTo>
                    <a:lnTo>
                      <a:pt x="299" y="356"/>
                    </a:lnTo>
                    <a:lnTo>
                      <a:pt x="350" y="379"/>
                    </a:lnTo>
                    <a:lnTo>
                      <a:pt x="409" y="386"/>
                    </a:lnTo>
                    <a:lnTo>
                      <a:pt x="470" y="375"/>
                    </a:lnTo>
                    <a:lnTo>
                      <a:pt x="502" y="362"/>
                    </a:lnTo>
                    <a:lnTo>
                      <a:pt x="527" y="350"/>
                    </a:lnTo>
                    <a:lnTo>
                      <a:pt x="567" y="316"/>
                    </a:lnTo>
                    <a:lnTo>
                      <a:pt x="600" y="271"/>
                    </a:lnTo>
                    <a:lnTo>
                      <a:pt x="623" y="221"/>
                    </a:lnTo>
                    <a:lnTo>
                      <a:pt x="635" y="166"/>
                    </a:lnTo>
                    <a:lnTo>
                      <a:pt x="632" y="113"/>
                    </a:lnTo>
                    <a:lnTo>
                      <a:pt x="614" y="64"/>
                    </a:lnTo>
                    <a:lnTo>
                      <a:pt x="581" y="23"/>
                    </a:lnTo>
                    <a:lnTo>
                      <a:pt x="555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white"/>
                  </a:solidFill>
                  <a:latin typeface="Noto Sans TC Medium" panose="020B0600000000000000" pitchFamily="34" charset="-128"/>
                </a:endParaRPr>
              </a:p>
            </p:txBody>
          </p:sp>
          <p:sp>
            <p:nvSpPr>
              <p:cNvPr id="39" name="Freeform 19">
                <a:extLst>
                  <a:ext uri="{FF2B5EF4-FFF2-40B4-BE49-F238E27FC236}">
                    <a16:creationId xmlns:a16="http://schemas.microsoft.com/office/drawing/2014/main" id="{F95D0993-DCC4-5383-0FE2-AB3EA034EF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55" y="2515"/>
                <a:ext cx="176" cy="179"/>
              </a:xfrm>
              <a:custGeom>
                <a:avLst/>
                <a:gdLst>
                  <a:gd name="T0" fmla="*/ 301 w 528"/>
                  <a:gd name="T1" fmla="*/ 1 h 538"/>
                  <a:gd name="T2" fmla="*/ 268 w 528"/>
                  <a:gd name="T3" fmla="*/ 27 h 538"/>
                  <a:gd name="T4" fmla="*/ 273 w 528"/>
                  <a:gd name="T5" fmla="*/ 82 h 538"/>
                  <a:gd name="T6" fmla="*/ 298 w 528"/>
                  <a:gd name="T7" fmla="*/ 95 h 538"/>
                  <a:gd name="T8" fmla="*/ 373 w 528"/>
                  <a:gd name="T9" fmla="*/ 112 h 538"/>
                  <a:gd name="T10" fmla="*/ 419 w 528"/>
                  <a:gd name="T11" fmla="*/ 145 h 538"/>
                  <a:gd name="T12" fmla="*/ 423 w 528"/>
                  <a:gd name="T13" fmla="*/ 191 h 538"/>
                  <a:gd name="T14" fmla="*/ 409 w 528"/>
                  <a:gd name="T15" fmla="*/ 220 h 538"/>
                  <a:gd name="T16" fmla="*/ 357 w 528"/>
                  <a:gd name="T17" fmla="*/ 265 h 538"/>
                  <a:gd name="T18" fmla="*/ 245 w 528"/>
                  <a:gd name="T19" fmla="*/ 269 h 538"/>
                  <a:gd name="T20" fmla="*/ 207 w 528"/>
                  <a:gd name="T21" fmla="*/ 256 h 538"/>
                  <a:gd name="T22" fmla="*/ 188 w 528"/>
                  <a:gd name="T23" fmla="*/ 250 h 538"/>
                  <a:gd name="T24" fmla="*/ 150 w 528"/>
                  <a:gd name="T25" fmla="*/ 268 h 538"/>
                  <a:gd name="T26" fmla="*/ 141 w 528"/>
                  <a:gd name="T27" fmla="*/ 324 h 538"/>
                  <a:gd name="T28" fmla="*/ 161 w 528"/>
                  <a:gd name="T29" fmla="*/ 341 h 538"/>
                  <a:gd name="T30" fmla="*/ 173 w 528"/>
                  <a:gd name="T31" fmla="*/ 347 h 538"/>
                  <a:gd name="T32" fmla="*/ 178 w 528"/>
                  <a:gd name="T33" fmla="*/ 348 h 538"/>
                  <a:gd name="T34" fmla="*/ 184 w 528"/>
                  <a:gd name="T35" fmla="*/ 351 h 538"/>
                  <a:gd name="T36" fmla="*/ 220 w 528"/>
                  <a:gd name="T37" fmla="*/ 367 h 538"/>
                  <a:gd name="T38" fmla="*/ 243 w 528"/>
                  <a:gd name="T39" fmla="*/ 399 h 538"/>
                  <a:gd name="T40" fmla="*/ 180 w 528"/>
                  <a:gd name="T41" fmla="*/ 443 h 538"/>
                  <a:gd name="T42" fmla="*/ 131 w 528"/>
                  <a:gd name="T43" fmla="*/ 456 h 538"/>
                  <a:gd name="T44" fmla="*/ 62 w 528"/>
                  <a:gd name="T45" fmla="*/ 456 h 538"/>
                  <a:gd name="T46" fmla="*/ 50 w 528"/>
                  <a:gd name="T47" fmla="*/ 443 h 538"/>
                  <a:gd name="T48" fmla="*/ 10 w 528"/>
                  <a:gd name="T49" fmla="*/ 446 h 538"/>
                  <a:gd name="T50" fmla="*/ 3 w 528"/>
                  <a:gd name="T51" fmla="*/ 475 h 538"/>
                  <a:gd name="T52" fmla="*/ 45 w 528"/>
                  <a:gd name="T53" fmla="*/ 525 h 538"/>
                  <a:gd name="T54" fmla="*/ 134 w 528"/>
                  <a:gd name="T55" fmla="*/ 538 h 538"/>
                  <a:gd name="T56" fmla="*/ 190 w 528"/>
                  <a:gd name="T57" fmla="*/ 528 h 538"/>
                  <a:gd name="T58" fmla="*/ 302 w 528"/>
                  <a:gd name="T59" fmla="*/ 465 h 538"/>
                  <a:gd name="T60" fmla="*/ 355 w 528"/>
                  <a:gd name="T61" fmla="*/ 383 h 538"/>
                  <a:gd name="T62" fmla="*/ 357 w 528"/>
                  <a:gd name="T63" fmla="*/ 366 h 538"/>
                  <a:gd name="T64" fmla="*/ 425 w 528"/>
                  <a:gd name="T65" fmla="*/ 341 h 538"/>
                  <a:gd name="T66" fmla="*/ 497 w 528"/>
                  <a:gd name="T67" fmla="*/ 271 h 538"/>
                  <a:gd name="T68" fmla="*/ 520 w 528"/>
                  <a:gd name="T69" fmla="*/ 220 h 538"/>
                  <a:gd name="T70" fmla="*/ 520 w 528"/>
                  <a:gd name="T71" fmla="*/ 127 h 538"/>
                  <a:gd name="T72" fmla="*/ 469 w 528"/>
                  <a:gd name="T73" fmla="*/ 53 h 538"/>
                  <a:gd name="T74" fmla="*/ 384 w 528"/>
                  <a:gd name="T75" fmla="*/ 9 h 538"/>
                  <a:gd name="T76" fmla="*/ 311 w 528"/>
                  <a:gd name="T77" fmla="*/ 0 h 5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28" h="538">
                    <a:moveTo>
                      <a:pt x="311" y="0"/>
                    </a:moveTo>
                    <a:lnTo>
                      <a:pt x="301" y="1"/>
                    </a:lnTo>
                    <a:lnTo>
                      <a:pt x="285" y="9"/>
                    </a:lnTo>
                    <a:lnTo>
                      <a:pt x="268" y="27"/>
                    </a:lnTo>
                    <a:lnTo>
                      <a:pt x="263" y="60"/>
                    </a:lnTo>
                    <a:lnTo>
                      <a:pt x="273" y="82"/>
                    </a:lnTo>
                    <a:lnTo>
                      <a:pt x="288" y="92"/>
                    </a:lnTo>
                    <a:lnTo>
                      <a:pt x="298" y="95"/>
                    </a:lnTo>
                    <a:lnTo>
                      <a:pt x="321" y="99"/>
                    </a:lnTo>
                    <a:lnTo>
                      <a:pt x="373" y="112"/>
                    </a:lnTo>
                    <a:lnTo>
                      <a:pt x="404" y="129"/>
                    </a:lnTo>
                    <a:lnTo>
                      <a:pt x="419" y="145"/>
                    </a:lnTo>
                    <a:lnTo>
                      <a:pt x="426" y="165"/>
                    </a:lnTo>
                    <a:lnTo>
                      <a:pt x="423" y="191"/>
                    </a:lnTo>
                    <a:lnTo>
                      <a:pt x="416" y="206"/>
                    </a:lnTo>
                    <a:lnTo>
                      <a:pt x="409" y="220"/>
                    </a:lnTo>
                    <a:lnTo>
                      <a:pt x="391" y="242"/>
                    </a:lnTo>
                    <a:lnTo>
                      <a:pt x="357" y="265"/>
                    </a:lnTo>
                    <a:lnTo>
                      <a:pt x="302" y="276"/>
                    </a:lnTo>
                    <a:lnTo>
                      <a:pt x="245" y="269"/>
                    </a:lnTo>
                    <a:lnTo>
                      <a:pt x="217" y="260"/>
                    </a:lnTo>
                    <a:lnTo>
                      <a:pt x="207" y="256"/>
                    </a:lnTo>
                    <a:lnTo>
                      <a:pt x="199" y="253"/>
                    </a:lnTo>
                    <a:lnTo>
                      <a:pt x="188" y="250"/>
                    </a:lnTo>
                    <a:lnTo>
                      <a:pt x="171" y="253"/>
                    </a:lnTo>
                    <a:lnTo>
                      <a:pt x="150" y="268"/>
                    </a:lnTo>
                    <a:lnTo>
                      <a:pt x="135" y="299"/>
                    </a:lnTo>
                    <a:lnTo>
                      <a:pt x="141" y="324"/>
                    </a:lnTo>
                    <a:lnTo>
                      <a:pt x="151" y="337"/>
                    </a:lnTo>
                    <a:lnTo>
                      <a:pt x="161" y="341"/>
                    </a:lnTo>
                    <a:lnTo>
                      <a:pt x="167" y="344"/>
                    </a:lnTo>
                    <a:lnTo>
                      <a:pt x="173" y="347"/>
                    </a:lnTo>
                    <a:lnTo>
                      <a:pt x="173" y="347"/>
                    </a:lnTo>
                    <a:lnTo>
                      <a:pt x="178" y="348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220" y="367"/>
                    </a:lnTo>
                    <a:lnTo>
                      <a:pt x="252" y="386"/>
                    </a:lnTo>
                    <a:lnTo>
                      <a:pt x="243" y="399"/>
                    </a:lnTo>
                    <a:lnTo>
                      <a:pt x="220" y="420"/>
                    </a:lnTo>
                    <a:lnTo>
                      <a:pt x="180" y="443"/>
                    </a:lnTo>
                    <a:lnTo>
                      <a:pt x="150" y="452"/>
                    </a:lnTo>
                    <a:lnTo>
                      <a:pt x="131" y="456"/>
                    </a:lnTo>
                    <a:lnTo>
                      <a:pt x="85" y="459"/>
                    </a:lnTo>
                    <a:lnTo>
                      <a:pt x="62" y="456"/>
                    </a:lnTo>
                    <a:lnTo>
                      <a:pt x="57" y="453"/>
                    </a:lnTo>
                    <a:lnTo>
                      <a:pt x="50" y="443"/>
                    </a:lnTo>
                    <a:lnTo>
                      <a:pt x="30" y="438"/>
                    </a:lnTo>
                    <a:lnTo>
                      <a:pt x="10" y="446"/>
                    </a:lnTo>
                    <a:lnTo>
                      <a:pt x="0" y="463"/>
                    </a:lnTo>
                    <a:lnTo>
                      <a:pt x="3" y="475"/>
                    </a:lnTo>
                    <a:lnTo>
                      <a:pt x="13" y="498"/>
                    </a:lnTo>
                    <a:lnTo>
                      <a:pt x="45" y="525"/>
                    </a:lnTo>
                    <a:lnTo>
                      <a:pt x="88" y="537"/>
                    </a:lnTo>
                    <a:lnTo>
                      <a:pt x="134" y="538"/>
                    </a:lnTo>
                    <a:lnTo>
                      <a:pt x="155" y="534"/>
                    </a:lnTo>
                    <a:lnTo>
                      <a:pt x="190" y="528"/>
                    </a:lnTo>
                    <a:lnTo>
                      <a:pt x="250" y="504"/>
                    </a:lnTo>
                    <a:lnTo>
                      <a:pt x="302" y="465"/>
                    </a:lnTo>
                    <a:lnTo>
                      <a:pt x="341" y="414"/>
                    </a:lnTo>
                    <a:lnTo>
                      <a:pt x="355" y="383"/>
                    </a:lnTo>
                    <a:lnTo>
                      <a:pt x="358" y="374"/>
                    </a:lnTo>
                    <a:lnTo>
                      <a:pt x="357" y="366"/>
                    </a:lnTo>
                    <a:lnTo>
                      <a:pt x="381" y="360"/>
                    </a:lnTo>
                    <a:lnTo>
                      <a:pt x="425" y="341"/>
                    </a:lnTo>
                    <a:lnTo>
                      <a:pt x="463" y="311"/>
                    </a:lnTo>
                    <a:lnTo>
                      <a:pt x="497" y="271"/>
                    </a:lnTo>
                    <a:lnTo>
                      <a:pt x="509" y="246"/>
                    </a:lnTo>
                    <a:lnTo>
                      <a:pt x="520" y="220"/>
                    </a:lnTo>
                    <a:lnTo>
                      <a:pt x="528" y="171"/>
                    </a:lnTo>
                    <a:lnTo>
                      <a:pt x="520" y="127"/>
                    </a:lnTo>
                    <a:lnTo>
                      <a:pt x="499" y="86"/>
                    </a:lnTo>
                    <a:lnTo>
                      <a:pt x="469" y="53"/>
                    </a:lnTo>
                    <a:lnTo>
                      <a:pt x="430" y="26"/>
                    </a:lnTo>
                    <a:lnTo>
                      <a:pt x="384" y="9"/>
                    </a:lnTo>
                    <a:lnTo>
                      <a:pt x="337" y="0"/>
                    </a:lnTo>
                    <a:lnTo>
                      <a:pt x="31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white"/>
                  </a:solidFill>
                  <a:latin typeface="Noto Sans TC Medium" panose="020B0600000000000000" pitchFamily="34" charset="-128"/>
                </a:endParaRPr>
              </a:p>
            </p:txBody>
          </p:sp>
          <p:sp>
            <p:nvSpPr>
              <p:cNvPr id="40" name="Freeform 20">
                <a:extLst>
                  <a:ext uri="{FF2B5EF4-FFF2-40B4-BE49-F238E27FC236}">
                    <a16:creationId xmlns:a16="http://schemas.microsoft.com/office/drawing/2014/main" id="{34CC5D06-E90D-237F-F3A7-3CCFC76ABC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65" y="2702"/>
                <a:ext cx="205" cy="210"/>
              </a:xfrm>
              <a:custGeom>
                <a:avLst/>
                <a:gdLst>
                  <a:gd name="T0" fmla="*/ 388 w 613"/>
                  <a:gd name="T1" fmla="*/ 3 h 630"/>
                  <a:gd name="T2" fmla="*/ 357 w 613"/>
                  <a:gd name="T3" fmla="*/ 52 h 630"/>
                  <a:gd name="T4" fmla="*/ 381 w 613"/>
                  <a:gd name="T5" fmla="*/ 89 h 630"/>
                  <a:gd name="T6" fmla="*/ 466 w 613"/>
                  <a:gd name="T7" fmla="*/ 128 h 630"/>
                  <a:gd name="T8" fmla="*/ 511 w 613"/>
                  <a:gd name="T9" fmla="*/ 174 h 630"/>
                  <a:gd name="T10" fmla="*/ 506 w 613"/>
                  <a:gd name="T11" fmla="*/ 230 h 630"/>
                  <a:gd name="T12" fmla="*/ 486 w 613"/>
                  <a:gd name="T13" fmla="*/ 265 h 630"/>
                  <a:gd name="T14" fmla="*/ 431 w 613"/>
                  <a:gd name="T15" fmla="*/ 307 h 630"/>
                  <a:gd name="T16" fmla="*/ 349 w 613"/>
                  <a:gd name="T17" fmla="*/ 312 h 630"/>
                  <a:gd name="T18" fmla="*/ 257 w 613"/>
                  <a:gd name="T19" fmla="*/ 265 h 630"/>
                  <a:gd name="T20" fmla="*/ 253 w 613"/>
                  <a:gd name="T21" fmla="*/ 260 h 630"/>
                  <a:gd name="T22" fmla="*/ 239 w 613"/>
                  <a:gd name="T23" fmla="*/ 252 h 630"/>
                  <a:gd name="T24" fmla="*/ 198 w 613"/>
                  <a:gd name="T25" fmla="*/ 256 h 630"/>
                  <a:gd name="T26" fmla="*/ 175 w 613"/>
                  <a:gd name="T27" fmla="*/ 311 h 630"/>
                  <a:gd name="T28" fmla="*/ 188 w 613"/>
                  <a:gd name="T29" fmla="*/ 334 h 630"/>
                  <a:gd name="T30" fmla="*/ 214 w 613"/>
                  <a:gd name="T31" fmla="*/ 354 h 630"/>
                  <a:gd name="T32" fmla="*/ 256 w 613"/>
                  <a:gd name="T33" fmla="*/ 422 h 630"/>
                  <a:gd name="T34" fmla="*/ 224 w 613"/>
                  <a:gd name="T35" fmla="*/ 512 h 630"/>
                  <a:gd name="T36" fmla="*/ 180 w 613"/>
                  <a:gd name="T37" fmla="*/ 543 h 630"/>
                  <a:gd name="T38" fmla="*/ 119 w 613"/>
                  <a:gd name="T39" fmla="*/ 547 h 630"/>
                  <a:gd name="T40" fmla="*/ 72 w 613"/>
                  <a:gd name="T41" fmla="*/ 495 h 630"/>
                  <a:gd name="T42" fmla="*/ 51 w 613"/>
                  <a:gd name="T43" fmla="*/ 397 h 630"/>
                  <a:gd name="T44" fmla="*/ 37 w 613"/>
                  <a:gd name="T45" fmla="*/ 374 h 630"/>
                  <a:gd name="T46" fmla="*/ 5 w 613"/>
                  <a:gd name="T47" fmla="*/ 387 h 630"/>
                  <a:gd name="T48" fmla="*/ 0 w 613"/>
                  <a:gd name="T49" fmla="*/ 425 h 630"/>
                  <a:gd name="T50" fmla="*/ 13 w 613"/>
                  <a:gd name="T51" fmla="*/ 540 h 630"/>
                  <a:gd name="T52" fmla="*/ 66 w 613"/>
                  <a:gd name="T53" fmla="*/ 607 h 630"/>
                  <a:gd name="T54" fmla="*/ 131 w 613"/>
                  <a:gd name="T55" fmla="*/ 630 h 630"/>
                  <a:gd name="T56" fmla="*/ 220 w 613"/>
                  <a:gd name="T57" fmla="*/ 615 h 630"/>
                  <a:gd name="T58" fmla="*/ 263 w 613"/>
                  <a:gd name="T59" fmla="*/ 594 h 630"/>
                  <a:gd name="T60" fmla="*/ 329 w 613"/>
                  <a:gd name="T61" fmla="*/ 522 h 630"/>
                  <a:gd name="T62" fmla="*/ 352 w 613"/>
                  <a:gd name="T63" fmla="*/ 452 h 630"/>
                  <a:gd name="T64" fmla="*/ 352 w 613"/>
                  <a:gd name="T65" fmla="*/ 410 h 630"/>
                  <a:gd name="T66" fmla="*/ 446 w 613"/>
                  <a:gd name="T67" fmla="*/ 404 h 630"/>
                  <a:gd name="T68" fmla="*/ 555 w 613"/>
                  <a:gd name="T69" fmla="*/ 338 h 630"/>
                  <a:gd name="T70" fmla="*/ 594 w 613"/>
                  <a:gd name="T71" fmla="*/ 283 h 630"/>
                  <a:gd name="T72" fmla="*/ 613 w 613"/>
                  <a:gd name="T73" fmla="*/ 177 h 630"/>
                  <a:gd name="T74" fmla="*/ 574 w 613"/>
                  <a:gd name="T75" fmla="*/ 82 h 630"/>
                  <a:gd name="T76" fmla="*/ 489 w 613"/>
                  <a:gd name="T77" fmla="*/ 17 h 630"/>
                  <a:gd name="T78" fmla="*/ 404 w 613"/>
                  <a:gd name="T79" fmla="*/ 0 h 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13" h="630">
                    <a:moveTo>
                      <a:pt x="404" y="0"/>
                    </a:moveTo>
                    <a:lnTo>
                      <a:pt x="388" y="3"/>
                    </a:lnTo>
                    <a:lnTo>
                      <a:pt x="365" y="21"/>
                    </a:lnTo>
                    <a:lnTo>
                      <a:pt x="357" y="52"/>
                    </a:lnTo>
                    <a:lnTo>
                      <a:pt x="367" y="79"/>
                    </a:lnTo>
                    <a:lnTo>
                      <a:pt x="381" y="89"/>
                    </a:lnTo>
                    <a:lnTo>
                      <a:pt x="410" y="101"/>
                    </a:lnTo>
                    <a:lnTo>
                      <a:pt x="466" y="128"/>
                    </a:lnTo>
                    <a:lnTo>
                      <a:pt x="498" y="152"/>
                    </a:lnTo>
                    <a:lnTo>
                      <a:pt x="511" y="174"/>
                    </a:lnTo>
                    <a:lnTo>
                      <a:pt x="515" y="200"/>
                    </a:lnTo>
                    <a:lnTo>
                      <a:pt x="506" y="230"/>
                    </a:lnTo>
                    <a:lnTo>
                      <a:pt x="498" y="249"/>
                    </a:lnTo>
                    <a:lnTo>
                      <a:pt x="486" y="265"/>
                    </a:lnTo>
                    <a:lnTo>
                      <a:pt x="462" y="291"/>
                    </a:lnTo>
                    <a:lnTo>
                      <a:pt x="431" y="307"/>
                    </a:lnTo>
                    <a:lnTo>
                      <a:pt x="400" y="314"/>
                    </a:lnTo>
                    <a:lnTo>
                      <a:pt x="349" y="312"/>
                    </a:lnTo>
                    <a:lnTo>
                      <a:pt x="285" y="286"/>
                    </a:lnTo>
                    <a:lnTo>
                      <a:pt x="257" y="265"/>
                    </a:lnTo>
                    <a:lnTo>
                      <a:pt x="257" y="265"/>
                    </a:lnTo>
                    <a:lnTo>
                      <a:pt x="253" y="260"/>
                    </a:lnTo>
                    <a:lnTo>
                      <a:pt x="247" y="258"/>
                    </a:lnTo>
                    <a:lnTo>
                      <a:pt x="239" y="252"/>
                    </a:lnTo>
                    <a:lnTo>
                      <a:pt x="223" y="249"/>
                    </a:lnTo>
                    <a:lnTo>
                      <a:pt x="198" y="256"/>
                    </a:lnTo>
                    <a:lnTo>
                      <a:pt x="177" y="285"/>
                    </a:lnTo>
                    <a:lnTo>
                      <a:pt x="175" y="311"/>
                    </a:lnTo>
                    <a:lnTo>
                      <a:pt x="181" y="327"/>
                    </a:lnTo>
                    <a:lnTo>
                      <a:pt x="188" y="334"/>
                    </a:lnTo>
                    <a:lnTo>
                      <a:pt x="201" y="344"/>
                    </a:lnTo>
                    <a:lnTo>
                      <a:pt x="214" y="354"/>
                    </a:lnTo>
                    <a:lnTo>
                      <a:pt x="234" y="376"/>
                    </a:lnTo>
                    <a:lnTo>
                      <a:pt x="256" y="422"/>
                    </a:lnTo>
                    <a:lnTo>
                      <a:pt x="253" y="469"/>
                    </a:lnTo>
                    <a:lnTo>
                      <a:pt x="224" y="512"/>
                    </a:lnTo>
                    <a:lnTo>
                      <a:pt x="198" y="531"/>
                    </a:lnTo>
                    <a:lnTo>
                      <a:pt x="180" y="543"/>
                    </a:lnTo>
                    <a:lnTo>
                      <a:pt x="146" y="551"/>
                    </a:lnTo>
                    <a:lnTo>
                      <a:pt x="119" y="547"/>
                    </a:lnTo>
                    <a:lnTo>
                      <a:pt x="96" y="533"/>
                    </a:lnTo>
                    <a:lnTo>
                      <a:pt x="72" y="495"/>
                    </a:lnTo>
                    <a:lnTo>
                      <a:pt x="54" y="430"/>
                    </a:lnTo>
                    <a:lnTo>
                      <a:pt x="51" y="397"/>
                    </a:lnTo>
                    <a:lnTo>
                      <a:pt x="50" y="386"/>
                    </a:lnTo>
                    <a:lnTo>
                      <a:pt x="37" y="374"/>
                    </a:lnTo>
                    <a:lnTo>
                      <a:pt x="20" y="374"/>
                    </a:lnTo>
                    <a:lnTo>
                      <a:pt x="5" y="387"/>
                    </a:lnTo>
                    <a:lnTo>
                      <a:pt x="2" y="397"/>
                    </a:lnTo>
                    <a:lnTo>
                      <a:pt x="0" y="425"/>
                    </a:lnTo>
                    <a:lnTo>
                      <a:pt x="1" y="484"/>
                    </a:lnTo>
                    <a:lnTo>
                      <a:pt x="13" y="540"/>
                    </a:lnTo>
                    <a:lnTo>
                      <a:pt x="43" y="589"/>
                    </a:lnTo>
                    <a:lnTo>
                      <a:pt x="66" y="607"/>
                    </a:lnTo>
                    <a:lnTo>
                      <a:pt x="87" y="619"/>
                    </a:lnTo>
                    <a:lnTo>
                      <a:pt x="131" y="630"/>
                    </a:lnTo>
                    <a:lnTo>
                      <a:pt x="175" y="628"/>
                    </a:lnTo>
                    <a:lnTo>
                      <a:pt x="220" y="615"/>
                    </a:lnTo>
                    <a:lnTo>
                      <a:pt x="241" y="606"/>
                    </a:lnTo>
                    <a:lnTo>
                      <a:pt x="263" y="594"/>
                    </a:lnTo>
                    <a:lnTo>
                      <a:pt x="300" y="561"/>
                    </a:lnTo>
                    <a:lnTo>
                      <a:pt x="329" y="522"/>
                    </a:lnTo>
                    <a:lnTo>
                      <a:pt x="348" y="476"/>
                    </a:lnTo>
                    <a:lnTo>
                      <a:pt x="352" y="452"/>
                    </a:lnTo>
                    <a:lnTo>
                      <a:pt x="355" y="430"/>
                    </a:lnTo>
                    <a:lnTo>
                      <a:pt x="352" y="410"/>
                    </a:lnTo>
                    <a:lnTo>
                      <a:pt x="384" y="413"/>
                    </a:lnTo>
                    <a:lnTo>
                      <a:pt x="446" y="404"/>
                    </a:lnTo>
                    <a:lnTo>
                      <a:pt x="505" y="380"/>
                    </a:lnTo>
                    <a:lnTo>
                      <a:pt x="555" y="338"/>
                    </a:lnTo>
                    <a:lnTo>
                      <a:pt x="577" y="309"/>
                    </a:lnTo>
                    <a:lnTo>
                      <a:pt x="594" y="283"/>
                    </a:lnTo>
                    <a:lnTo>
                      <a:pt x="611" y="230"/>
                    </a:lnTo>
                    <a:lnTo>
                      <a:pt x="613" y="177"/>
                    </a:lnTo>
                    <a:lnTo>
                      <a:pt x="600" y="127"/>
                    </a:lnTo>
                    <a:lnTo>
                      <a:pt x="574" y="82"/>
                    </a:lnTo>
                    <a:lnTo>
                      <a:pt x="537" y="44"/>
                    </a:lnTo>
                    <a:lnTo>
                      <a:pt x="489" y="17"/>
                    </a:lnTo>
                    <a:lnTo>
                      <a:pt x="434" y="1"/>
                    </a:lnTo>
                    <a:lnTo>
                      <a:pt x="40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white"/>
                  </a:solidFill>
                  <a:latin typeface="Noto Sans TC Medium" panose="020B0600000000000000" pitchFamily="34" charset="-128"/>
                </a:endParaRPr>
              </a:p>
            </p:txBody>
          </p:sp>
        </p:grpSp>
      </p:grpSp>
      <p:sp>
        <p:nvSpPr>
          <p:cNvPr id="157" name="矩形 156">
            <a:extLst>
              <a:ext uri="{FF2B5EF4-FFF2-40B4-BE49-F238E27FC236}">
                <a16:creationId xmlns:a16="http://schemas.microsoft.com/office/drawing/2014/main" id="{B049C113-E3A0-4F20-980F-C2CC94B9CBED}"/>
              </a:ext>
            </a:extLst>
          </p:cNvPr>
          <p:cNvSpPr/>
          <p:nvPr/>
        </p:nvSpPr>
        <p:spPr>
          <a:xfrm>
            <a:off x="5226786" y="837825"/>
            <a:ext cx="1955321" cy="49661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>
                <a:solidFill>
                  <a:schemeClr val="bg1"/>
                </a:solidFill>
                <a:latin typeface="Noto Sans TC Medium" panose="020B0600000000000000" pitchFamily="34" charset="-128"/>
                <a:ea typeface="Noto Sans TC Medium" panose="020B0600000000000000" pitchFamily="34" charset="-128"/>
              </a:rPr>
              <a:t>前台</a:t>
            </a:r>
            <a:endParaRPr lang="zh-TW" altLang="en-US" sz="2000" dirty="0">
              <a:solidFill>
                <a:schemeClr val="bg1"/>
              </a:solidFill>
              <a:latin typeface="Noto Sans TC Medium" panose="020B0600000000000000" pitchFamily="34" charset="-128"/>
              <a:ea typeface="Noto Sans TC Medium" panose="020B0600000000000000" pitchFamily="34" charset="-128"/>
            </a:endParaRPr>
          </a:p>
        </p:txBody>
      </p:sp>
      <p:sp>
        <p:nvSpPr>
          <p:cNvPr id="158" name="矩形 157">
            <a:extLst>
              <a:ext uri="{FF2B5EF4-FFF2-40B4-BE49-F238E27FC236}">
                <a16:creationId xmlns:a16="http://schemas.microsoft.com/office/drawing/2014/main" id="{7BDBBB69-D5FF-4855-881D-DDB05A50E845}"/>
              </a:ext>
            </a:extLst>
          </p:cNvPr>
          <p:cNvSpPr/>
          <p:nvPr/>
        </p:nvSpPr>
        <p:spPr>
          <a:xfrm>
            <a:off x="765996" y="1644408"/>
            <a:ext cx="1280534" cy="469612"/>
          </a:xfrm>
          <a:prstGeom prst="rect">
            <a:avLst/>
          </a:prstGeom>
          <a:solidFill>
            <a:srgbClr val="FF7C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>
                <a:solidFill>
                  <a:schemeClr val="bg1"/>
                </a:solidFill>
                <a:latin typeface="Noto Sans TC Medium" panose="020B0600000000000000" pitchFamily="34" charset="-128"/>
                <a:ea typeface="Noto Sans TC Medium" panose="020B0600000000000000" pitchFamily="34" charset="-128"/>
              </a:rPr>
              <a:t>首頁</a:t>
            </a:r>
            <a:endParaRPr lang="zh-TW" altLang="en-US" dirty="0">
              <a:solidFill>
                <a:schemeClr val="bg1"/>
              </a:solidFill>
              <a:latin typeface="Noto Sans TC Medium" panose="020B0600000000000000" pitchFamily="34" charset="-128"/>
              <a:ea typeface="Noto Sans TC Medium" panose="020B0600000000000000" pitchFamily="34" charset="-128"/>
            </a:endParaRPr>
          </a:p>
        </p:txBody>
      </p:sp>
      <p:sp>
        <p:nvSpPr>
          <p:cNvPr id="159" name="矩形 158">
            <a:extLst>
              <a:ext uri="{FF2B5EF4-FFF2-40B4-BE49-F238E27FC236}">
                <a16:creationId xmlns:a16="http://schemas.microsoft.com/office/drawing/2014/main" id="{0637E078-C09C-4416-A3CC-443BDBEDC61E}"/>
              </a:ext>
            </a:extLst>
          </p:cNvPr>
          <p:cNvSpPr/>
          <p:nvPr/>
        </p:nvSpPr>
        <p:spPr>
          <a:xfrm>
            <a:off x="2346615" y="1644408"/>
            <a:ext cx="1280535" cy="469610"/>
          </a:xfrm>
          <a:prstGeom prst="rect">
            <a:avLst/>
          </a:prstGeom>
          <a:solidFill>
            <a:srgbClr val="FF7C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>
                <a:solidFill>
                  <a:schemeClr val="bg1"/>
                </a:solidFill>
                <a:latin typeface="Noto Sans TC Medium" panose="020B0600000000000000" pitchFamily="34" charset="-128"/>
                <a:ea typeface="Noto Sans TC Medium" panose="020B0600000000000000" pitchFamily="34" charset="-128"/>
              </a:rPr>
              <a:t>最新消息</a:t>
            </a:r>
            <a:endParaRPr lang="zh-TW" altLang="en-US" dirty="0">
              <a:solidFill>
                <a:schemeClr val="bg1"/>
              </a:solidFill>
              <a:latin typeface="Noto Sans TC Medium" panose="020B0600000000000000" pitchFamily="34" charset="-128"/>
              <a:ea typeface="Noto Sans TC Medium" panose="020B0600000000000000" pitchFamily="34" charset="-128"/>
            </a:endParaRPr>
          </a:p>
        </p:txBody>
      </p:sp>
      <p:sp>
        <p:nvSpPr>
          <p:cNvPr id="160" name="矩形 159">
            <a:extLst>
              <a:ext uri="{FF2B5EF4-FFF2-40B4-BE49-F238E27FC236}">
                <a16:creationId xmlns:a16="http://schemas.microsoft.com/office/drawing/2014/main" id="{A16CFB74-02F8-4F29-9D92-9161F4F4C685}"/>
              </a:ext>
            </a:extLst>
          </p:cNvPr>
          <p:cNvSpPr/>
          <p:nvPr/>
        </p:nvSpPr>
        <p:spPr>
          <a:xfrm>
            <a:off x="894530" y="2312600"/>
            <a:ext cx="1152000" cy="396000"/>
          </a:xfrm>
          <a:prstGeom prst="rect">
            <a:avLst/>
          </a:prstGeom>
          <a:solidFill>
            <a:srgbClr val="366D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>
                <a:solidFill>
                  <a:schemeClr val="bg1"/>
                </a:solidFill>
                <a:latin typeface="Noto Sans TC Medium" panose="020B0600000000000000" pitchFamily="34" charset="-128"/>
                <a:ea typeface="Noto Sans TC Medium" panose="020B0600000000000000" pitchFamily="34" charset="-128"/>
              </a:rPr>
              <a:t>主視覺</a:t>
            </a:r>
            <a:endParaRPr lang="zh-TW" altLang="en-US" dirty="0">
              <a:solidFill>
                <a:schemeClr val="bg1"/>
              </a:solidFill>
              <a:latin typeface="Noto Sans TC Medium" panose="020B0600000000000000" pitchFamily="34" charset="-128"/>
              <a:ea typeface="Noto Sans TC Medium" panose="020B0600000000000000" pitchFamily="34" charset="-128"/>
            </a:endParaRPr>
          </a:p>
        </p:txBody>
      </p:sp>
      <p:cxnSp>
        <p:nvCxnSpPr>
          <p:cNvPr id="161" name="接點: 肘形 160">
            <a:extLst>
              <a:ext uri="{FF2B5EF4-FFF2-40B4-BE49-F238E27FC236}">
                <a16:creationId xmlns:a16="http://schemas.microsoft.com/office/drawing/2014/main" id="{EDB61F90-198B-4F8C-9C58-53EF6B999A36}"/>
              </a:ext>
            </a:extLst>
          </p:cNvPr>
          <p:cNvCxnSpPr>
            <a:cxnSpLocks/>
            <a:stCxn id="157" idx="2"/>
            <a:endCxn id="158" idx="0"/>
          </p:cNvCxnSpPr>
          <p:nvPr/>
        </p:nvCxnSpPr>
        <p:spPr>
          <a:xfrm rot="5400000">
            <a:off x="3650373" y="-909666"/>
            <a:ext cx="309964" cy="4798184"/>
          </a:xfrm>
          <a:prstGeom prst="bentConnector3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接點: 肘形 161">
            <a:extLst>
              <a:ext uri="{FF2B5EF4-FFF2-40B4-BE49-F238E27FC236}">
                <a16:creationId xmlns:a16="http://schemas.microsoft.com/office/drawing/2014/main" id="{9D168AE6-B20A-4281-B91E-FC264610CA78}"/>
              </a:ext>
            </a:extLst>
          </p:cNvPr>
          <p:cNvCxnSpPr>
            <a:cxnSpLocks/>
            <a:stCxn id="158" idx="2"/>
            <a:endCxn id="160" idx="1"/>
          </p:cNvCxnSpPr>
          <p:nvPr/>
        </p:nvCxnSpPr>
        <p:spPr>
          <a:xfrm rot="5400000">
            <a:off x="952107" y="2056444"/>
            <a:ext cx="396580" cy="511733"/>
          </a:xfrm>
          <a:prstGeom prst="bentConnector4">
            <a:avLst>
              <a:gd name="adj1" fmla="val 25037"/>
              <a:gd name="adj2" fmla="val 144672"/>
            </a:avLst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矩形 162">
            <a:extLst>
              <a:ext uri="{FF2B5EF4-FFF2-40B4-BE49-F238E27FC236}">
                <a16:creationId xmlns:a16="http://schemas.microsoft.com/office/drawing/2014/main" id="{A0074C67-0754-4E28-A23C-1AF30F6331B4}"/>
              </a:ext>
            </a:extLst>
          </p:cNvPr>
          <p:cNvSpPr/>
          <p:nvPr/>
        </p:nvSpPr>
        <p:spPr>
          <a:xfrm>
            <a:off x="894530" y="2824645"/>
            <a:ext cx="1152000" cy="396000"/>
          </a:xfrm>
          <a:prstGeom prst="rect">
            <a:avLst/>
          </a:prstGeom>
          <a:solidFill>
            <a:srgbClr val="366D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>
                <a:solidFill>
                  <a:schemeClr val="bg1"/>
                </a:solidFill>
                <a:latin typeface="Noto Sans TC Medium" panose="020B0600000000000000" pitchFamily="34" charset="-128"/>
                <a:ea typeface="Noto Sans TC Medium" panose="020B0600000000000000" pitchFamily="34" charset="-128"/>
              </a:rPr>
              <a:t>最新消息</a:t>
            </a:r>
            <a:endParaRPr lang="zh-TW" altLang="en-US" dirty="0">
              <a:solidFill>
                <a:schemeClr val="bg1"/>
              </a:solidFill>
              <a:latin typeface="Noto Sans TC Medium" panose="020B0600000000000000" pitchFamily="34" charset="-128"/>
              <a:ea typeface="Noto Sans TC Medium" panose="020B0600000000000000" pitchFamily="34" charset="-128"/>
            </a:endParaRPr>
          </a:p>
        </p:txBody>
      </p:sp>
      <p:sp>
        <p:nvSpPr>
          <p:cNvPr id="164" name="矩形 163">
            <a:extLst>
              <a:ext uri="{FF2B5EF4-FFF2-40B4-BE49-F238E27FC236}">
                <a16:creationId xmlns:a16="http://schemas.microsoft.com/office/drawing/2014/main" id="{89CA8188-B39A-4705-88AD-41818DDFB785}"/>
              </a:ext>
            </a:extLst>
          </p:cNvPr>
          <p:cNvSpPr/>
          <p:nvPr/>
        </p:nvSpPr>
        <p:spPr>
          <a:xfrm>
            <a:off x="894530" y="3343039"/>
            <a:ext cx="1152000" cy="396000"/>
          </a:xfrm>
          <a:prstGeom prst="rect">
            <a:avLst/>
          </a:prstGeom>
          <a:solidFill>
            <a:srgbClr val="366D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>
                <a:solidFill>
                  <a:schemeClr val="bg1"/>
                </a:solidFill>
                <a:latin typeface="Noto Sans TC Medium" panose="020B0600000000000000" pitchFamily="34" charset="-128"/>
                <a:ea typeface="Noto Sans TC Medium" panose="020B0600000000000000" pitchFamily="34" charset="-128"/>
              </a:rPr>
              <a:t>獎池排行</a:t>
            </a:r>
            <a:endParaRPr lang="zh-TW" altLang="en-US" dirty="0">
              <a:solidFill>
                <a:schemeClr val="bg1"/>
              </a:solidFill>
              <a:latin typeface="Noto Sans TC Medium" panose="020B0600000000000000" pitchFamily="34" charset="-128"/>
              <a:ea typeface="Noto Sans TC Medium" panose="020B0600000000000000" pitchFamily="34" charset="-128"/>
            </a:endParaRPr>
          </a:p>
        </p:txBody>
      </p:sp>
      <p:sp>
        <p:nvSpPr>
          <p:cNvPr id="165" name="矩形 164">
            <a:extLst>
              <a:ext uri="{FF2B5EF4-FFF2-40B4-BE49-F238E27FC236}">
                <a16:creationId xmlns:a16="http://schemas.microsoft.com/office/drawing/2014/main" id="{4B1B2A06-DCBB-4F4E-A84D-0A49EAB72D9E}"/>
              </a:ext>
            </a:extLst>
          </p:cNvPr>
          <p:cNvSpPr/>
          <p:nvPr/>
        </p:nvSpPr>
        <p:spPr>
          <a:xfrm>
            <a:off x="894530" y="3857772"/>
            <a:ext cx="1152000" cy="396000"/>
          </a:xfrm>
          <a:prstGeom prst="rect">
            <a:avLst/>
          </a:prstGeom>
          <a:solidFill>
            <a:srgbClr val="366D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>
                <a:solidFill>
                  <a:schemeClr val="bg1"/>
                </a:solidFill>
                <a:latin typeface="Noto Sans TC Medium" panose="020B0600000000000000" pitchFamily="34" charset="-128"/>
                <a:ea typeface="Noto Sans TC Medium" panose="020B0600000000000000" pitchFamily="34" charset="-128"/>
              </a:rPr>
              <a:t>獎池預覽</a:t>
            </a:r>
            <a:endParaRPr lang="zh-TW" altLang="en-US" dirty="0">
              <a:solidFill>
                <a:schemeClr val="bg1"/>
              </a:solidFill>
              <a:latin typeface="Noto Sans TC Medium" panose="020B0600000000000000" pitchFamily="34" charset="-128"/>
              <a:ea typeface="Noto Sans TC Medium" panose="020B0600000000000000" pitchFamily="34" charset="-128"/>
            </a:endParaRPr>
          </a:p>
        </p:txBody>
      </p:sp>
      <p:cxnSp>
        <p:nvCxnSpPr>
          <p:cNvPr id="167" name="接點: 肘形 166">
            <a:extLst>
              <a:ext uri="{FF2B5EF4-FFF2-40B4-BE49-F238E27FC236}">
                <a16:creationId xmlns:a16="http://schemas.microsoft.com/office/drawing/2014/main" id="{DF61CB58-80A9-42A1-98B4-C4ACF58118AF}"/>
              </a:ext>
            </a:extLst>
          </p:cNvPr>
          <p:cNvCxnSpPr>
            <a:cxnSpLocks/>
            <a:stCxn id="158" idx="2"/>
            <a:endCxn id="163" idx="1"/>
          </p:cNvCxnSpPr>
          <p:nvPr/>
        </p:nvCxnSpPr>
        <p:spPr>
          <a:xfrm rot="5400000">
            <a:off x="696085" y="2312466"/>
            <a:ext cx="908625" cy="511733"/>
          </a:xfrm>
          <a:prstGeom prst="bentConnector4">
            <a:avLst>
              <a:gd name="adj1" fmla="val 10800"/>
              <a:gd name="adj2" fmla="val 144672"/>
            </a:avLst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接點: 肘形 167">
            <a:extLst>
              <a:ext uri="{FF2B5EF4-FFF2-40B4-BE49-F238E27FC236}">
                <a16:creationId xmlns:a16="http://schemas.microsoft.com/office/drawing/2014/main" id="{5177B51F-78B7-4AB8-A3B5-79B64B964D5D}"/>
              </a:ext>
            </a:extLst>
          </p:cNvPr>
          <p:cNvCxnSpPr>
            <a:cxnSpLocks/>
            <a:stCxn id="158" idx="2"/>
            <a:endCxn id="164" idx="1"/>
          </p:cNvCxnSpPr>
          <p:nvPr/>
        </p:nvCxnSpPr>
        <p:spPr>
          <a:xfrm rot="5400000">
            <a:off x="436888" y="2571663"/>
            <a:ext cx="1427019" cy="511733"/>
          </a:xfrm>
          <a:prstGeom prst="bentConnector4">
            <a:avLst>
              <a:gd name="adj1" fmla="val 6851"/>
              <a:gd name="adj2" fmla="val 144672"/>
            </a:avLst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接點: 肘形 168">
            <a:extLst>
              <a:ext uri="{FF2B5EF4-FFF2-40B4-BE49-F238E27FC236}">
                <a16:creationId xmlns:a16="http://schemas.microsoft.com/office/drawing/2014/main" id="{C94DA18D-680C-4CEF-B9E8-ECCEBE848E96}"/>
              </a:ext>
            </a:extLst>
          </p:cNvPr>
          <p:cNvCxnSpPr>
            <a:cxnSpLocks/>
            <a:stCxn id="158" idx="2"/>
            <a:endCxn id="165" idx="1"/>
          </p:cNvCxnSpPr>
          <p:nvPr/>
        </p:nvCxnSpPr>
        <p:spPr>
          <a:xfrm rot="5400000">
            <a:off x="179521" y="2829030"/>
            <a:ext cx="1941752" cy="511733"/>
          </a:xfrm>
          <a:prstGeom prst="bentConnector4">
            <a:avLst>
              <a:gd name="adj1" fmla="val 5046"/>
              <a:gd name="adj2" fmla="val 144672"/>
            </a:avLst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接點: 肘形 176">
            <a:extLst>
              <a:ext uri="{FF2B5EF4-FFF2-40B4-BE49-F238E27FC236}">
                <a16:creationId xmlns:a16="http://schemas.microsoft.com/office/drawing/2014/main" id="{441340D2-814E-4C2B-BC83-D526D3F21102}"/>
              </a:ext>
            </a:extLst>
          </p:cNvPr>
          <p:cNvCxnSpPr>
            <a:cxnSpLocks/>
            <a:stCxn id="157" idx="2"/>
            <a:endCxn id="159" idx="0"/>
          </p:cNvCxnSpPr>
          <p:nvPr/>
        </p:nvCxnSpPr>
        <p:spPr>
          <a:xfrm rot="5400000">
            <a:off x="4440683" y="-119356"/>
            <a:ext cx="309964" cy="3217564"/>
          </a:xfrm>
          <a:prstGeom prst="bentConnector3">
            <a:avLst>
              <a:gd name="adj1" fmla="val 50000"/>
            </a:avLst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矩形 177">
            <a:extLst>
              <a:ext uri="{FF2B5EF4-FFF2-40B4-BE49-F238E27FC236}">
                <a16:creationId xmlns:a16="http://schemas.microsoft.com/office/drawing/2014/main" id="{CC7CEF80-6D5F-4715-BEF0-E69D010395BD}"/>
              </a:ext>
            </a:extLst>
          </p:cNvPr>
          <p:cNvSpPr/>
          <p:nvPr/>
        </p:nvSpPr>
        <p:spPr>
          <a:xfrm>
            <a:off x="3927235" y="1644408"/>
            <a:ext cx="1268494" cy="469608"/>
          </a:xfrm>
          <a:prstGeom prst="rect">
            <a:avLst/>
          </a:prstGeom>
          <a:solidFill>
            <a:srgbClr val="FF7C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>
                <a:solidFill>
                  <a:schemeClr val="bg1"/>
                </a:solidFill>
                <a:latin typeface="Noto Sans TC Medium" panose="020B0600000000000000" pitchFamily="34" charset="-128"/>
                <a:ea typeface="Noto Sans TC Medium" panose="020B0600000000000000" pitchFamily="34" charset="-128"/>
              </a:rPr>
              <a:t>獎池一覽</a:t>
            </a:r>
            <a:endParaRPr lang="zh-TW" altLang="en-US" dirty="0">
              <a:solidFill>
                <a:schemeClr val="bg1"/>
              </a:solidFill>
              <a:latin typeface="Noto Sans TC Medium" panose="020B0600000000000000" pitchFamily="34" charset="-128"/>
              <a:ea typeface="Noto Sans TC Medium" panose="020B0600000000000000" pitchFamily="34" charset="-128"/>
            </a:endParaRPr>
          </a:p>
        </p:txBody>
      </p:sp>
      <p:sp>
        <p:nvSpPr>
          <p:cNvPr id="179" name="矩形 178">
            <a:extLst>
              <a:ext uri="{FF2B5EF4-FFF2-40B4-BE49-F238E27FC236}">
                <a16:creationId xmlns:a16="http://schemas.microsoft.com/office/drawing/2014/main" id="{C19DF193-6179-4BDE-A694-9CBC2A0A3A82}"/>
              </a:ext>
            </a:extLst>
          </p:cNvPr>
          <p:cNvSpPr/>
          <p:nvPr/>
        </p:nvSpPr>
        <p:spPr>
          <a:xfrm>
            <a:off x="5495814" y="1644408"/>
            <a:ext cx="1268494" cy="469606"/>
          </a:xfrm>
          <a:prstGeom prst="rect">
            <a:avLst/>
          </a:prstGeom>
          <a:solidFill>
            <a:srgbClr val="FF7C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>
                <a:solidFill>
                  <a:schemeClr val="bg1"/>
                </a:solidFill>
                <a:latin typeface="Noto Sans TC Medium" panose="020B0600000000000000" pitchFamily="34" charset="-128"/>
                <a:ea typeface="Noto Sans TC Medium" panose="020B0600000000000000" pitchFamily="34" charset="-128"/>
              </a:rPr>
              <a:t>交易中心</a:t>
            </a:r>
            <a:endParaRPr lang="zh-TW" altLang="en-US" dirty="0">
              <a:solidFill>
                <a:schemeClr val="bg1"/>
              </a:solidFill>
              <a:latin typeface="Noto Sans TC Medium" panose="020B0600000000000000" pitchFamily="34" charset="-128"/>
              <a:ea typeface="Noto Sans TC Medium" panose="020B0600000000000000" pitchFamily="34" charset="-128"/>
            </a:endParaRPr>
          </a:p>
        </p:txBody>
      </p:sp>
      <p:sp>
        <p:nvSpPr>
          <p:cNvPr id="180" name="矩形 179">
            <a:extLst>
              <a:ext uri="{FF2B5EF4-FFF2-40B4-BE49-F238E27FC236}">
                <a16:creationId xmlns:a16="http://schemas.microsoft.com/office/drawing/2014/main" id="{804AB3E8-02A6-45A8-A224-6E72D2D50523}"/>
              </a:ext>
            </a:extLst>
          </p:cNvPr>
          <p:cNvSpPr/>
          <p:nvPr/>
        </p:nvSpPr>
        <p:spPr>
          <a:xfrm>
            <a:off x="8632972" y="1644408"/>
            <a:ext cx="1268494" cy="469604"/>
          </a:xfrm>
          <a:prstGeom prst="rect">
            <a:avLst/>
          </a:prstGeom>
          <a:solidFill>
            <a:srgbClr val="FF7C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>
                <a:solidFill>
                  <a:schemeClr val="bg1"/>
                </a:solidFill>
                <a:latin typeface="Noto Sans TC Medium" panose="020B0600000000000000" pitchFamily="34" charset="-128"/>
                <a:ea typeface="Noto Sans TC Medium" panose="020B0600000000000000" pitchFamily="34" charset="-128"/>
              </a:rPr>
              <a:t>客服中心</a:t>
            </a:r>
            <a:endParaRPr lang="zh-TW" altLang="en-US" dirty="0">
              <a:solidFill>
                <a:schemeClr val="bg1"/>
              </a:solidFill>
              <a:latin typeface="Noto Sans TC Medium" panose="020B0600000000000000" pitchFamily="34" charset="-128"/>
              <a:ea typeface="Noto Sans TC Medium" panose="020B0600000000000000" pitchFamily="34" charset="-128"/>
            </a:endParaRPr>
          </a:p>
        </p:txBody>
      </p:sp>
      <p:sp>
        <p:nvSpPr>
          <p:cNvPr id="181" name="矩形 180">
            <a:extLst>
              <a:ext uri="{FF2B5EF4-FFF2-40B4-BE49-F238E27FC236}">
                <a16:creationId xmlns:a16="http://schemas.microsoft.com/office/drawing/2014/main" id="{500D982F-C11D-4DA7-897A-4ED548114D70}"/>
              </a:ext>
            </a:extLst>
          </p:cNvPr>
          <p:cNvSpPr/>
          <p:nvPr/>
        </p:nvSpPr>
        <p:spPr>
          <a:xfrm>
            <a:off x="10201550" y="1644408"/>
            <a:ext cx="1224455" cy="469604"/>
          </a:xfrm>
          <a:prstGeom prst="rect">
            <a:avLst/>
          </a:prstGeom>
          <a:solidFill>
            <a:srgbClr val="FF7C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>
                <a:solidFill>
                  <a:schemeClr val="bg1"/>
                </a:solidFill>
                <a:latin typeface="Noto Sans TC Medium" panose="020B0600000000000000" pitchFamily="34" charset="-128"/>
                <a:ea typeface="Noto Sans TC Medium" panose="020B0600000000000000" pitchFamily="34" charset="-128"/>
              </a:rPr>
              <a:t>會員中心</a:t>
            </a:r>
            <a:endParaRPr lang="zh-TW" altLang="en-US" dirty="0">
              <a:solidFill>
                <a:schemeClr val="bg1"/>
              </a:solidFill>
              <a:latin typeface="Noto Sans TC Medium" panose="020B0600000000000000" pitchFamily="34" charset="-128"/>
              <a:ea typeface="Noto Sans TC Medium" panose="020B0600000000000000" pitchFamily="34" charset="-128"/>
            </a:endParaRPr>
          </a:p>
        </p:txBody>
      </p:sp>
      <p:cxnSp>
        <p:nvCxnSpPr>
          <p:cNvPr id="196" name="接點: 肘形 195">
            <a:extLst>
              <a:ext uri="{FF2B5EF4-FFF2-40B4-BE49-F238E27FC236}">
                <a16:creationId xmlns:a16="http://schemas.microsoft.com/office/drawing/2014/main" id="{0FAD7B5D-3E7A-4FDE-87CE-D5DD63E440C8}"/>
              </a:ext>
            </a:extLst>
          </p:cNvPr>
          <p:cNvCxnSpPr>
            <a:cxnSpLocks/>
            <a:stCxn id="157" idx="2"/>
            <a:endCxn id="178" idx="0"/>
          </p:cNvCxnSpPr>
          <p:nvPr/>
        </p:nvCxnSpPr>
        <p:spPr>
          <a:xfrm rot="5400000">
            <a:off x="5227983" y="667944"/>
            <a:ext cx="309964" cy="1642965"/>
          </a:xfrm>
          <a:prstGeom prst="bentConnector3">
            <a:avLst>
              <a:gd name="adj1" fmla="val 50000"/>
            </a:avLst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接點: 肘形 196">
            <a:extLst>
              <a:ext uri="{FF2B5EF4-FFF2-40B4-BE49-F238E27FC236}">
                <a16:creationId xmlns:a16="http://schemas.microsoft.com/office/drawing/2014/main" id="{B154AA03-C4F8-456A-BA97-B1780B79D8E9}"/>
              </a:ext>
            </a:extLst>
          </p:cNvPr>
          <p:cNvCxnSpPr>
            <a:cxnSpLocks/>
            <a:stCxn id="157" idx="2"/>
            <a:endCxn id="179" idx="0"/>
          </p:cNvCxnSpPr>
          <p:nvPr/>
        </p:nvCxnSpPr>
        <p:spPr>
          <a:xfrm rot="5400000">
            <a:off x="6012272" y="1452233"/>
            <a:ext cx="309964" cy="74386"/>
          </a:xfrm>
          <a:prstGeom prst="bentConnector3">
            <a:avLst>
              <a:gd name="adj1" fmla="val 50000"/>
            </a:avLst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接點: 肘形 197">
            <a:extLst>
              <a:ext uri="{FF2B5EF4-FFF2-40B4-BE49-F238E27FC236}">
                <a16:creationId xmlns:a16="http://schemas.microsoft.com/office/drawing/2014/main" id="{D62B37E3-9F82-4E1F-90B0-07B19E5891C9}"/>
              </a:ext>
            </a:extLst>
          </p:cNvPr>
          <p:cNvCxnSpPr>
            <a:cxnSpLocks/>
            <a:stCxn id="157" idx="2"/>
            <a:endCxn id="180" idx="0"/>
          </p:cNvCxnSpPr>
          <p:nvPr/>
        </p:nvCxnSpPr>
        <p:spPr>
          <a:xfrm rot="16200000" flipH="1">
            <a:off x="7580851" y="-41960"/>
            <a:ext cx="309964" cy="3062772"/>
          </a:xfrm>
          <a:prstGeom prst="bentConnector3">
            <a:avLst>
              <a:gd name="adj1" fmla="val 50000"/>
            </a:avLst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接點: 肘形 198">
            <a:extLst>
              <a:ext uri="{FF2B5EF4-FFF2-40B4-BE49-F238E27FC236}">
                <a16:creationId xmlns:a16="http://schemas.microsoft.com/office/drawing/2014/main" id="{33A7D1B2-E1FB-4462-BAE1-74A151A3DD90}"/>
              </a:ext>
            </a:extLst>
          </p:cNvPr>
          <p:cNvCxnSpPr>
            <a:cxnSpLocks/>
            <a:stCxn id="157" idx="2"/>
            <a:endCxn id="181" idx="0"/>
          </p:cNvCxnSpPr>
          <p:nvPr/>
        </p:nvCxnSpPr>
        <p:spPr>
          <a:xfrm rot="16200000" flipH="1">
            <a:off x="8354130" y="-815240"/>
            <a:ext cx="309964" cy="4609331"/>
          </a:xfrm>
          <a:prstGeom prst="bentConnector3">
            <a:avLst>
              <a:gd name="adj1" fmla="val 50000"/>
            </a:avLst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8" name="矩形 217">
            <a:extLst>
              <a:ext uri="{FF2B5EF4-FFF2-40B4-BE49-F238E27FC236}">
                <a16:creationId xmlns:a16="http://schemas.microsoft.com/office/drawing/2014/main" id="{891C89F8-638B-42A6-B3A0-31803EC332CF}"/>
              </a:ext>
            </a:extLst>
          </p:cNvPr>
          <p:cNvSpPr/>
          <p:nvPr/>
        </p:nvSpPr>
        <p:spPr>
          <a:xfrm>
            <a:off x="7064393" y="1644408"/>
            <a:ext cx="1268494" cy="469604"/>
          </a:xfrm>
          <a:prstGeom prst="rect">
            <a:avLst/>
          </a:prstGeom>
          <a:solidFill>
            <a:srgbClr val="FF7C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>
                <a:solidFill>
                  <a:schemeClr val="bg1"/>
                </a:solidFill>
                <a:latin typeface="Noto Sans TC Medium" panose="020B0600000000000000" pitchFamily="34" charset="-128"/>
                <a:ea typeface="Noto Sans TC Medium" panose="020B0600000000000000" pitchFamily="34" charset="-128"/>
              </a:rPr>
              <a:t>關於選者</a:t>
            </a:r>
            <a:endParaRPr lang="zh-TW" altLang="en-US" dirty="0">
              <a:solidFill>
                <a:schemeClr val="bg1"/>
              </a:solidFill>
              <a:latin typeface="Noto Sans TC Medium" panose="020B0600000000000000" pitchFamily="34" charset="-128"/>
              <a:ea typeface="Noto Sans TC Medium" panose="020B0600000000000000" pitchFamily="34" charset="-128"/>
            </a:endParaRPr>
          </a:p>
        </p:txBody>
      </p:sp>
      <p:cxnSp>
        <p:nvCxnSpPr>
          <p:cNvPr id="43" name="接點: 肘形 42">
            <a:extLst>
              <a:ext uri="{FF2B5EF4-FFF2-40B4-BE49-F238E27FC236}">
                <a16:creationId xmlns:a16="http://schemas.microsoft.com/office/drawing/2014/main" id="{FFC85943-22A2-4135-AB3B-B0C637600000}"/>
              </a:ext>
            </a:extLst>
          </p:cNvPr>
          <p:cNvCxnSpPr>
            <a:cxnSpLocks/>
            <a:stCxn id="157" idx="2"/>
            <a:endCxn id="218" idx="0"/>
          </p:cNvCxnSpPr>
          <p:nvPr/>
        </p:nvCxnSpPr>
        <p:spPr>
          <a:xfrm rot="16200000" flipH="1">
            <a:off x="6796561" y="742329"/>
            <a:ext cx="309964" cy="1494193"/>
          </a:xfrm>
          <a:prstGeom prst="bentConnector3">
            <a:avLst>
              <a:gd name="adj1" fmla="val 50000"/>
            </a:avLst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矩形 59">
            <a:extLst>
              <a:ext uri="{FF2B5EF4-FFF2-40B4-BE49-F238E27FC236}">
                <a16:creationId xmlns:a16="http://schemas.microsoft.com/office/drawing/2014/main" id="{97172B4A-1209-4440-8A96-8BC62C35D560}"/>
              </a:ext>
            </a:extLst>
          </p:cNvPr>
          <p:cNvSpPr/>
          <p:nvPr/>
        </p:nvSpPr>
        <p:spPr>
          <a:xfrm>
            <a:off x="4043729" y="2312292"/>
            <a:ext cx="1152000" cy="396000"/>
          </a:xfrm>
          <a:prstGeom prst="rect">
            <a:avLst/>
          </a:prstGeom>
          <a:solidFill>
            <a:srgbClr val="366D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>
                <a:solidFill>
                  <a:schemeClr val="bg1"/>
                </a:solidFill>
                <a:latin typeface="Noto Sans TC Medium" panose="020B0600000000000000" pitchFamily="34" charset="-128"/>
                <a:ea typeface="Noto Sans TC Medium" panose="020B0600000000000000" pitchFamily="34" charset="-128"/>
              </a:rPr>
              <a:t>獎池篩選</a:t>
            </a:r>
            <a:endParaRPr lang="zh-TW" altLang="en-US" dirty="0">
              <a:solidFill>
                <a:schemeClr val="bg1"/>
              </a:solidFill>
              <a:latin typeface="Noto Sans TC Medium" panose="020B0600000000000000" pitchFamily="34" charset="-128"/>
              <a:ea typeface="Noto Sans TC Medium" panose="020B0600000000000000" pitchFamily="34" charset="-128"/>
            </a:endParaRPr>
          </a:p>
        </p:txBody>
      </p:sp>
      <p:cxnSp>
        <p:nvCxnSpPr>
          <p:cNvPr id="61" name="接點: 肘形 60">
            <a:extLst>
              <a:ext uri="{FF2B5EF4-FFF2-40B4-BE49-F238E27FC236}">
                <a16:creationId xmlns:a16="http://schemas.microsoft.com/office/drawing/2014/main" id="{F2446CF1-ADF0-4B65-B452-1D6EB81D58F3}"/>
              </a:ext>
            </a:extLst>
          </p:cNvPr>
          <p:cNvCxnSpPr>
            <a:cxnSpLocks/>
            <a:endCxn id="60" idx="1"/>
          </p:cNvCxnSpPr>
          <p:nvPr/>
        </p:nvCxnSpPr>
        <p:spPr>
          <a:xfrm rot="5400000">
            <a:off x="4101306" y="2056136"/>
            <a:ext cx="396580" cy="511733"/>
          </a:xfrm>
          <a:prstGeom prst="bentConnector4">
            <a:avLst>
              <a:gd name="adj1" fmla="val 25037"/>
              <a:gd name="adj2" fmla="val 144672"/>
            </a:avLst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矩形 61">
            <a:extLst>
              <a:ext uri="{FF2B5EF4-FFF2-40B4-BE49-F238E27FC236}">
                <a16:creationId xmlns:a16="http://schemas.microsoft.com/office/drawing/2014/main" id="{60C5DDFF-620C-4CEB-9F17-3195000826C7}"/>
              </a:ext>
            </a:extLst>
          </p:cNvPr>
          <p:cNvSpPr/>
          <p:nvPr/>
        </p:nvSpPr>
        <p:spPr>
          <a:xfrm>
            <a:off x="4043729" y="2824337"/>
            <a:ext cx="1152000" cy="396000"/>
          </a:xfrm>
          <a:prstGeom prst="rect">
            <a:avLst/>
          </a:prstGeom>
          <a:solidFill>
            <a:srgbClr val="366D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500">
                <a:solidFill>
                  <a:schemeClr val="bg1"/>
                </a:solidFill>
                <a:latin typeface="Noto Sans TC Medium" panose="020B0600000000000000" pitchFamily="34" charset="-128"/>
                <a:ea typeface="Noto Sans TC Medium" panose="020B0600000000000000" pitchFamily="34" charset="-128"/>
              </a:rPr>
              <a:t>一番賞抽取</a:t>
            </a:r>
            <a:endParaRPr lang="zh-TW" altLang="en-US" sz="1500" dirty="0">
              <a:solidFill>
                <a:schemeClr val="bg1"/>
              </a:solidFill>
              <a:latin typeface="Noto Sans TC Medium" panose="020B0600000000000000" pitchFamily="34" charset="-128"/>
              <a:ea typeface="Noto Sans TC Medium" panose="020B0600000000000000" pitchFamily="34" charset="-128"/>
            </a:endParaRPr>
          </a:p>
        </p:txBody>
      </p:sp>
      <p:cxnSp>
        <p:nvCxnSpPr>
          <p:cNvPr id="65" name="接點: 肘形 64">
            <a:extLst>
              <a:ext uri="{FF2B5EF4-FFF2-40B4-BE49-F238E27FC236}">
                <a16:creationId xmlns:a16="http://schemas.microsoft.com/office/drawing/2014/main" id="{E3C093E2-DC8F-4C76-84F2-126C0CED5134}"/>
              </a:ext>
            </a:extLst>
          </p:cNvPr>
          <p:cNvCxnSpPr>
            <a:cxnSpLocks/>
            <a:endCxn id="62" idx="1"/>
          </p:cNvCxnSpPr>
          <p:nvPr/>
        </p:nvCxnSpPr>
        <p:spPr>
          <a:xfrm rot="5400000">
            <a:off x="3845284" y="2312158"/>
            <a:ext cx="908625" cy="511733"/>
          </a:xfrm>
          <a:prstGeom prst="bentConnector4">
            <a:avLst>
              <a:gd name="adj1" fmla="val 10800"/>
              <a:gd name="adj2" fmla="val 144672"/>
            </a:avLst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矩形 67">
            <a:extLst>
              <a:ext uri="{FF2B5EF4-FFF2-40B4-BE49-F238E27FC236}">
                <a16:creationId xmlns:a16="http://schemas.microsoft.com/office/drawing/2014/main" id="{A4AFB430-D947-47F2-B0EC-9BB83C4DB7CD}"/>
              </a:ext>
            </a:extLst>
          </p:cNvPr>
          <p:cNvSpPr/>
          <p:nvPr/>
        </p:nvSpPr>
        <p:spPr>
          <a:xfrm>
            <a:off x="5618890" y="2311263"/>
            <a:ext cx="1152000" cy="396000"/>
          </a:xfrm>
          <a:prstGeom prst="rect">
            <a:avLst/>
          </a:prstGeom>
          <a:solidFill>
            <a:srgbClr val="366D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>
                <a:solidFill>
                  <a:schemeClr val="bg1"/>
                </a:solidFill>
                <a:latin typeface="Noto Sans TC Medium" panose="020B0600000000000000" pitchFamily="34" charset="-128"/>
                <a:ea typeface="Noto Sans TC Medium" panose="020B0600000000000000" pitchFamily="34" charset="-128"/>
              </a:rPr>
              <a:t>商品篩選</a:t>
            </a:r>
            <a:endParaRPr lang="zh-TW" altLang="en-US" dirty="0">
              <a:solidFill>
                <a:schemeClr val="bg1"/>
              </a:solidFill>
              <a:latin typeface="Noto Sans TC Medium" panose="020B0600000000000000" pitchFamily="34" charset="-128"/>
              <a:ea typeface="Noto Sans TC Medium" panose="020B0600000000000000" pitchFamily="34" charset="-128"/>
            </a:endParaRPr>
          </a:p>
        </p:txBody>
      </p:sp>
      <p:cxnSp>
        <p:nvCxnSpPr>
          <p:cNvPr id="69" name="接點: 肘形 68">
            <a:extLst>
              <a:ext uri="{FF2B5EF4-FFF2-40B4-BE49-F238E27FC236}">
                <a16:creationId xmlns:a16="http://schemas.microsoft.com/office/drawing/2014/main" id="{52DC7C60-D203-4F80-AACD-2EE6EB37E11F}"/>
              </a:ext>
            </a:extLst>
          </p:cNvPr>
          <p:cNvCxnSpPr>
            <a:cxnSpLocks/>
            <a:endCxn id="68" idx="1"/>
          </p:cNvCxnSpPr>
          <p:nvPr/>
        </p:nvCxnSpPr>
        <p:spPr>
          <a:xfrm rot="5400000">
            <a:off x="5676467" y="2055107"/>
            <a:ext cx="396580" cy="511733"/>
          </a:xfrm>
          <a:prstGeom prst="bentConnector4">
            <a:avLst>
              <a:gd name="adj1" fmla="val 25037"/>
              <a:gd name="adj2" fmla="val 144672"/>
            </a:avLst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矩形 69">
            <a:extLst>
              <a:ext uri="{FF2B5EF4-FFF2-40B4-BE49-F238E27FC236}">
                <a16:creationId xmlns:a16="http://schemas.microsoft.com/office/drawing/2014/main" id="{0DFF76CE-C02F-492F-851F-145B755D4F9C}"/>
              </a:ext>
            </a:extLst>
          </p:cNvPr>
          <p:cNvSpPr/>
          <p:nvPr/>
        </p:nvSpPr>
        <p:spPr>
          <a:xfrm>
            <a:off x="5618890" y="2823308"/>
            <a:ext cx="1152000" cy="396000"/>
          </a:xfrm>
          <a:prstGeom prst="rect">
            <a:avLst/>
          </a:prstGeom>
          <a:solidFill>
            <a:srgbClr val="366D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>
                <a:solidFill>
                  <a:schemeClr val="bg1"/>
                </a:solidFill>
                <a:latin typeface="Noto Sans TC Medium" panose="020B0600000000000000" pitchFamily="34" charset="-128"/>
                <a:ea typeface="Noto Sans TC Medium" panose="020B0600000000000000" pitchFamily="34" charset="-128"/>
              </a:rPr>
              <a:t>商品購買</a:t>
            </a:r>
            <a:endParaRPr lang="zh-TW" altLang="en-US" dirty="0">
              <a:solidFill>
                <a:schemeClr val="bg1"/>
              </a:solidFill>
              <a:latin typeface="Noto Sans TC Medium" panose="020B0600000000000000" pitchFamily="34" charset="-128"/>
              <a:ea typeface="Noto Sans TC Medium" panose="020B0600000000000000" pitchFamily="34" charset="-128"/>
            </a:endParaRPr>
          </a:p>
        </p:txBody>
      </p:sp>
      <p:cxnSp>
        <p:nvCxnSpPr>
          <p:cNvPr id="73" name="接點: 肘形 72">
            <a:extLst>
              <a:ext uri="{FF2B5EF4-FFF2-40B4-BE49-F238E27FC236}">
                <a16:creationId xmlns:a16="http://schemas.microsoft.com/office/drawing/2014/main" id="{B15370CF-C241-461E-AE7B-E85C56BEC17C}"/>
              </a:ext>
            </a:extLst>
          </p:cNvPr>
          <p:cNvCxnSpPr>
            <a:cxnSpLocks/>
            <a:endCxn id="70" idx="1"/>
          </p:cNvCxnSpPr>
          <p:nvPr/>
        </p:nvCxnSpPr>
        <p:spPr>
          <a:xfrm rot="5400000">
            <a:off x="5420445" y="2311129"/>
            <a:ext cx="908625" cy="511733"/>
          </a:xfrm>
          <a:prstGeom prst="bentConnector4">
            <a:avLst>
              <a:gd name="adj1" fmla="val 10800"/>
              <a:gd name="adj2" fmla="val 144672"/>
            </a:avLst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矩形 75">
            <a:extLst>
              <a:ext uri="{FF2B5EF4-FFF2-40B4-BE49-F238E27FC236}">
                <a16:creationId xmlns:a16="http://schemas.microsoft.com/office/drawing/2014/main" id="{A963CFF7-E1FF-49BD-BCEF-F992544ABCFF}"/>
              </a:ext>
            </a:extLst>
          </p:cNvPr>
          <p:cNvSpPr/>
          <p:nvPr/>
        </p:nvSpPr>
        <p:spPr>
          <a:xfrm>
            <a:off x="7182422" y="2311262"/>
            <a:ext cx="1152000" cy="396000"/>
          </a:xfrm>
          <a:prstGeom prst="rect">
            <a:avLst/>
          </a:prstGeom>
          <a:solidFill>
            <a:srgbClr val="366D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>
                <a:solidFill>
                  <a:schemeClr val="bg1"/>
                </a:solidFill>
                <a:latin typeface="Noto Sans TC Medium" panose="020B0600000000000000" pitchFamily="34" charset="-128"/>
                <a:ea typeface="Noto Sans TC Medium" panose="020B0600000000000000" pitchFamily="34" charset="-128"/>
              </a:rPr>
              <a:t>聯繫資訊</a:t>
            </a:r>
            <a:endParaRPr lang="zh-TW" altLang="en-US" dirty="0">
              <a:solidFill>
                <a:schemeClr val="bg1"/>
              </a:solidFill>
              <a:latin typeface="Noto Sans TC Medium" panose="020B0600000000000000" pitchFamily="34" charset="-128"/>
              <a:ea typeface="Noto Sans TC Medium" panose="020B0600000000000000" pitchFamily="34" charset="-128"/>
            </a:endParaRPr>
          </a:p>
        </p:txBody>
      </p:sp>
      <p:cxnSp>
        <p:nvCxnSpPr>
          <p:cNvPr id="77" name="接點: 肘形 76">
            <a:extLst>
              <a:ext uri="{FF2B5EF4-FFF2-40B4-BE49-F238E27FC236}">
                <a16:creationId xmlns:a16="http://schemas.microsoft.com/office/drawing/2014/main" id="{70D6C034-87C8-4C14-B117-931CE120825A}"/>
              </a:ext>
            </a:extLst>
          </p:cNvPr>
          <p:cNvCxnSpPr>
            <a:cxnSpLocks/>
            <a:endCxn id="76" idx="1"/>
          </p:cNvCxnSpPr>
          <p:nvPr/>
        </p:nvCxnSpPr>
        <p:spPr>
          <a:xfrm rot="5400000">
            <a:off x="7239999" y="2055106"/>
            <a:ext cx="396580" cy="511733"/>
          </a:xfrm>
          <a:prstGeom prst="bentConnector4">
            <a:avLst>
              <a:gd name="adj1" fmla="val 25037"/>
              <a:gd name="adj2" fmla="val 144672"/>
            </a:avLst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矩形 83">
            <a:extLst>
              <a:ext uri="{FF2B5EF4-FFF2-40B4-BE49-F238E27FC236}">
                <a16:creationId xmlns:a16="http://schemas.microsoft.com/office/drawing/2014/main" id="{2B731796-1A11-47FC-BE3C-476481D53940}"/>
              </a:ext>
            </a:extLst>
          </p:cNvPr>
          <p:cNvSpPr/>
          <p:nvPr/>
        </p:nvSpPr>
        <p:spPr>
          <a:xfrm>
            <a:off x="8783835" y="2311262"/>
            <a:ext cx="1152000" cy="396000"/>
          </a:xfrm>
          <a:prstGeom prst="rect">
            <a:avLst/>
          </a:prstGeom>
          <a:solidFill>
            <a:srgbClr val="366D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>
                <a:solidFill>
                  <a:schemeClr val="bg1"/>
                </a:solidFill>
                <a:latin typeface="Noto Sans TC Medium" panose="020B0600000000000000" pitchFamily="34" charset="-128"/>
                <a:ea typeface="Noto Sans TC Medium" panose="020B0600000000000000" pitchFamily="34" charset="-128"/>
              </a:rPr>
              <a:t>常見問題</a:t>
            </a:r>
            <a:endParaRPr lang="zh-TW" altLang="en-US" dirty="0">
              <a:solidFill>
                <a:schemeClr val="bg1"/>
              </a:solidFill>
              <a:latin typeface="Noto Sans TC Medium" panose="020B0600000000000000" pitchFamily="34" charset="-128"/>
              <a:ea typeface="Noto Sans TC Medium" panose="020B0600000000000000" pitchFamily="34" charset="-128"/>
            </a:endParaRPr>
          </a:p>
        </p:txBody>
      </p:sp>
      <p:cxnSp>
        <p:nvCxnSpPr>
          <p:cNvPr id="85" name="接點: 肘形 84">
            <a:extLst>
              <a:ext uri="{FF2B5EF4-FFF2-40B4-BE49-F238E27FC236}">
                <a16:creationId xmlns:a16="http://schemas.microsoft.com/office/drawing/2014/main" id="{3AC9A184-FECE-49CB-B63F-F4CE40FF4E69}"/>
              </a:ext>
            </a:extLst>
          </p:cNvPr>
          <p:cNvCxnSpPr>
            <a:cxnSpLocks/>
            <a:endCxn id="84" idx="1"/>
          </p:cNvCxnSpPr>
          <p:nvPr/>
        </p:nvCxnSpPr>
        <p:spPr>
          <a:xfrm rot="5400000">
            <a:off x="8841412" y="2055106"/>
            <a:ext cx="396580" cy="511733"/>
          </a:xfrm>
          <a:prstGeom prst="bentConnector4">
            <a:avLst>
              <a:gd name="adj1" fmla="val 25037"/>
              <a:gd name="adj2" fmla="val 144672"/>
            </a:avLst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矩形 85">
            <a:extLst>
              <a:ext uri="{FF2B5EF4-FFF2-40B4-BE49-F238E27FC236}">
                <a16:creationId xmlns:a16="http://schemas.microsoft.com/office/drawing/2014/main" id="{39870402-DDDC-4F95-96FF-DCF1AE6AB8A1}"/>
              </a:ext>
            </a:extLst>
          </p:cNvPr>
          <p:cNvSpPr/>
          <p:nvPr/>
        </p:nvSpPr>
        <p:spPr>
          <a:xfrm>
            <a:off x="8783835" y="2823307"/>
            <a:ext cx="1152000" cy="396000"/>
          </a:xfrm>
          <a:prstGeom prst="rect">
            <a:avLst/>
          </a:prstGeom>
          <a:solidFill>
            <a:srgbClr val="366D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>
                <a:solidFill>
                  <a:schemeClr val="bg1"/>
                </a:solidFill>
                <a:latin typeface="Noto Sans TC Medium" panose="020B0600000000000000" pitchFamily="34" charset="-128"/>
                <a:ea typeface="Noto Sans TC Medium" panose="020B0600000000000000" pitchFamily="34" charset="-128"/>
              </a:rPr>
              <a:t>問題回報</a:t>
            </a:r>
            <a:endParaRPr lang="zh-TW" altLang="en-US" dirty="0">
              <a:solidFill>
                <a:schemeClr val="bg1"/>
              </a:solidFill>
              <a:latin typeface="Noto Sans TC Medium" panose="020B0600000000000000" pitchFamily="34" charset="-128"/>
              <a:ea typeface="Noto Sans TC Medium" panose="020B0600000000000000" pitchFamily="34" charset="-128"/>
            </a:endParaRPr>
          </a:p>
        </p:txBody>
      </p:sp>
      <p:cxnSp>
        <p:nvCxnSpPr>
          <p:cNvPr id="89" name="接點: 肘形 88">
            <a:extLst>
              <a:ext uri="{FF2B5EF4-FFF2-40B4-BE49-F238E27FC236}">
                <a16:creationId xmlns:a16="http://schemas.microsoft.com/office/drawing/2014/main" id="{32A480DB-D82F-4BC6-9811-71379452998A}"/>
              </a:ext>
            </a:extLst>
          </p:cNvPr>
          <p:cNvCxnSpPr>
            <a:cxnSpLocks/>
            <a:endCxn id="86" idx="1"/>
          </p:cNvCxnSpPr>
          <p:nvPr/>
        </p:nvCxnSpPr>
        <p:spPr>
          <a:xfrm rot="5400000">
            <a:off x="8585390" y="2311128"/>
            <a:ext cx="908625" cy="511733"/>
          </a:xfrm>
          <a:prstGeom prst="bentConnector4">
            <a:avLst>
              <a:gd name="adj1" fmla="val 10800"/>
              <a:gd name="adj2" fmla="val 144672"/>
            </a:avLst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矩形 111">
            <a:extLst>
              <a:ext uri="{FF2B5EF4-FFF2-40B4-BE49-F238E27FC236}">
                <a16:creationId xmlns:a16="http://schemas.microsoft.com/office/drawing/2014/main" id="{393644D9-A458-45E2-B9A0-14EEB6E30D3C}"/>
              </a:ext>
            </a:extLst>
          </p:cNvPr>
          <p:cNvSpPr/>
          <p:nvPr/>
        </p:nvSpPr>
        <p:spPr>
          <a:xfrm>
            <a:off x="10285204" y="2311263"/>
            <a:ext cx="1152000" cy="396000"/>
          </a:xfrm>
          <a:prstGeom prst="rect">
            <a:avLst/>
          </a:prstGeom>
          <a:solidFill>
            <a:srgbClr val="366D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>
                <a:solidFill>
                  <a:schemeClr val="bg1"/>
                </a:solidFill>
                <a:latin typeface="Noto Sans TC Medium" panose="020B0600000000000000" pitchFamily="34" charset="-128"/>
                <a:ea typeface="Noto Sans TC Medium" panose="020B0600000000000000" pitchFamily="34" charset="-128"/>
              </a:rPr>
              <a:t>會員資料</a:t>
            </a:r>
            <a:endParaRPr lang="zh-TW" altLang="en-US" dirty="0">
              <a:solidFill>
                <a:schemeClr val="bg1"/>
              </a:solidFill>
              <a:latin typeface="Noto Sans TC Medium" panose="020B0600000000000000" pitchFamily="34" charset="-128"/>
              <a:ea typeface="Noto Sans TC Medium" panose="020B0600000000000000" pitchFamily="34" charset="-128"/>
            </a:endParaRPr>
          </a:p>
        </p:txBody>
      </p:sp>
      <p:cxnSp>
        <p:nvCxnSpPr>
          <p:cNvPr id="113" name="接點: 肘形 112">
            <a:extLst>
              <a:ext uri="{FF2B5EF4-FFF2-40B4-BE49-F238E27FC236}">
                <a16:creationId xmlns:a16="http://schemas.microsoft.com/office/drawing/2014/main" id="{F6C62514-9F23-4AAF-94B7-985FBE606245}"/>
              </a:ext>
            </a:extLst>
          </p:cNvPr>
          <p:cNvCxnSpPr>
            <a:cxnSpLocks/>
            <a:endCxn id="112" idx="1"/>
          </p:cNvCxnSpPr>
          <p:nvPr/>
        </p:nvCxnSpPr>
        <p:spPr>
          <a:xfrm rot="5400000">
            <a:off x="10342781" y="2055107"/>
            <a:ext cx="396580" cy="511733"/>
          </a:xfrm>
          <a:prstGeom prst="bentConnector4">
            <a:avLst>
              <a:gd name="adj1" fmla="val 25037"/>
              <a:gd name="adj2" fmla="val 144672"/>
            </a:avLst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矩形 113">
            <a:extLst>
              <a:ext uri="{FF2B5EF4-FFF2-40B4-BE49-F238E27FC236}">
                <a16:creationId xmlns:a16="http://schemas.microsoft.com/office/drawing/2014/main" id="{2D6C2BA5-C126-4A3A-A986-75B4A4B2D4D5}"/>
              </a:ext>
            </a:extLst>
          </p:cNvPr>
          <p:cNvSpPr/>
          <p:nvPr/>
        </p:nvSpPr>
        <p:spPr>
          <a:xfrm>
            <a:off x="10285204" y="2823308"/>
            <a:ext cx="1152000" cy="396000"/>
          </a:xfrm>
          <a:prstGeom prst="rect">
            <a:avLst/>
          </a:prstGeom>
          <a:solidFill>
            <a:srgbClr val="366D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>
                <a:solidFill>
                  <a:schemeClr val="bg1"/>
                </a:solidFill>
                <a:latin typeface="Noto Sans TC Medium" panose="020B0600000000000000" pitchFamily="34" charset="-128"/>
                <a:ea typeface="Noto Sans TC Medium" panose="020B0600000000000000" pitchFamily="34" charset="-128"/>
              </a:rPr>
              <a:t>儲值中心</a:t>
            </a:r>
            <a:endParaRPr lang="zh-TW" altLang="en-US" dirty="0">
              <a:solidFill>
                <a:schemeClr val="bg1"/>
              </a:solidFill>
              <a:latin typeface="Noto Sans TC Medium" panose="020B0600000000000000" pitchFamily="34" charset="-128"/>
              <a:ea typeface="Noto Sans TC Medium" panose="020B0600000000000000" pitchFamily="34" charset="-128"/>
            </a:endParaRPr>
          </a:p>
        </p:txBody>
      </p:sp>
      <p:sp>
        <p:nvSpPr>
          <p:cNvPr id="115" name="矩形 114">
            <a:extLst>
              <a:ext uri="{FF2B5EF4-FFF2-40B4-BE49-F238E27FC236}">
                <a16:creationId xmlns:a16="http://schemas.microsoft.com/office/drawing/2014/main" id="{F3FCD260-D3DD-4F72-9AFE-91CF7AA44919}"/>
              </a:ext>
            </a:extLst>
          </p:cNvPr>
          <p:cNvSpPr/>
          <p:nvPr/>
        </p:nvSpPr>
        <p:spPr>
          <a:xfrm>
            <a:off x="10285204" y="3341702"/>
            <a:ext cx="1152000" cy="396000"/>
          </a:xfrm>
          <a:prstGeom prst="rect">
            <a:avLst/>
          </a:prstGeom>
          <a:solidFill>
            <a:srgbClr val="366D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500">
                <a:solidFill>
                  <a:schemeClr val="bg1"/>
                </a:solidFill>
                <a:latin typeface="Noto Sans TC Medium" panose="020B0600000000000000" pitchFamily="34" charset="-128"/>
                <a:ea typeface="Noto Sans TC Medium" panose="020B0600000000000000" pitchFamily="34" charset="-128"/>
              </a:rPr>
              <a:t>一番賞倉庫</a:t>
            </a:r>
            <a:endParaRPr lang="zh-TW" altLang="en-US" sz="1500" dirty="0">
              <a:solidFill>
                <a:schemeClr val="bg1"/>
              </a:solidFill>
              <a:latin typeface="Noto Sans TC Medium" panose="020B0600000000000000" pitchFamily="34" charset="-128"/>
              <a:ea typeface="Noto Sans TC Medium" panose="020B0600000000000000" pitchFamily="34" charset="-128"/>
            </a:endParaRPr>
          </a:p>
        </p:txBody>
      </p:sp>
      <p:sp>
        <p:nvSpPr>
          <p:cNvPr id="116" name="矩形 115">
            <a:extLst>
              <a:ext uri="{FF2B5EF4-FFF2-40B4-BE49-F238E27FC236}">
                <a16:creationId xmlns:a16="http://schemas.microsoft.com/office/drawing/2014/main" id="{788B7F2F-8C93-4C2A-ADEC-4D30148EE25B}"/>
              </a:ext>
            </a:extLst>
          </p:cNvPr>
          <p:cNvSpPr/>
          <p:nvPr/>
        </p:nvSpPr>
        <p:spPr>
          <a:xfrm>
            <a:off x="10285204" y="3856435"/>
            <a:ext cx="1152000" cy="396000"/>
          </a:xfrm>
          <a:prstGeom prst="rect">
            <a:avLst/>
          </a:prstGeom>
          <a:solidFill>
            <a:srgbClr val="366D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>
                <a:solidFill>
                  <a:schemeClr val="bg1"/>
                </a:solidFill>
                <a:latin typeface="Noto Sans TC Medium" panose="020B0600000000000000" pitchFamily="34" charset="-128"/>
                <a:ea typeface="Noto Sans TC Medium" panose="020B0600000000000000" pitchFamily="34" charset="-128"/>
              </a:rPr>
              <a:t>願望清單</a:t>
            </a:r>
            <a:endParaRPr lang="zh-TW" altLang="en-US" dirty="0">
              <a:solidFill>
                <a:schemeClr val="bg1"/>
              </a:solidFill>
              <a:latin typeface="Noto Sans TC Medium" panose="020B0600000000000000" pitchFamily="34" charset="-128"/>
              <a:ea typeface="Noto Sans TC Medium" panose="020B0600000000000000" pitchFamily="34" charset="-128"/>
            </a:endParaRPr>
          </a:p>
        </p:txBody>
      </p:sp>
      <p:cxnSp>
        <p:nvCxnSpPr>
          <p:cNvPr id="117" name="接點: 肘形 116">
            <a:extLst>
              <a:ext uri="{FF2B5EF4-FFF2-40B4-BE49-F238E27FC236}">
                <a16:creationId xmlns:a16="http://schemas.microsoft.com/office/drawing/2014/main" id="{090242D5-4BA9-44B0-9A9F-CC08689AC71B}"/>
              </a:ext>
            </a:extLst>
          </p:cNvPr>
          <p:cNvCxnSpPr>
            <a:cxnSpLocks/>
            <a:endCxn id="114" idx="1"/>
          </p:cNvCxnSpPr>
          <p:nvPr/>
        </p:nvCxnSpPr>
        <p:spPr>
          <a:xfrm rot="5400000">
            <a:off x="10086759" y="2311129"/>
            <a:ext cx="908625" cy="511733"/>
          </a:xfrm>
          <a:prstGeom prst="bentConnector4">
            <a:avLst>
              <a:gd name="adj1" fmla="val 10800"/>
              <a:gd name="adj2" fmla="val 144672"/>
            </a:avLst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接點: 肘形 117">
            <a:extLst>
              <a:ext uri="{FF2B5EF4-FFF2-40B4-BE49-F238E27FC236}">
                <a16:creationId xmlns:a16="http://schemas.microsoft.com/office/drawing/2014/main" id="{6E1C8F63-0F9F-4C97-9200-67ADF9A21FE6}"/>
              </a:ext>
            </a:extLst>
          </p:cNvPr>
          <p:cNvCxnSpPr>
            <a:cxnSpLocks/>
            <a:endCxn id="115" idx="1"/>
          </p:cNvCxnSpPr>
          <p:nvPr/>
        </p:nvCxnSpPr>
        <p:spPr>
          <a:xfrm rot="5400000">
            <a:off x="9827562" y="2570326"/>
            <a:ext cx="1427019" cy="511733"/>
          </a:xfrm>
          <a:prstGeom prst="bentConnector4">
            <a:avLst>
              <a:gd name="adj1" fmla="val 6851"/>
              <a:gd name="adj2" fmla="val 144672"/>
            </a:avLst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接點: 肘形 118">
            <a:extLst>
              <a:ext uri="{FF2B5EF4-FFF2-40B4-BE49-F238E27FC236}">
                <a16:creationId xmlns:a16="http://schemas.microsoft.com/office/drawing/2014/main" id="{C1CCAD01-DC43-43A0-B112-FD537AF2F29F}"/>
              </a:ext>
            </a:extLst>
          </p:cNvPr>
          <p:cNvCxnSpPr>
            <a:cxnSpLocks/>
            <a:endCxn id="116" idx="1"/>
          </p:cNvCxnSpPr>
          <p:nvPr/>
        </p:nvCxnSpPr>
        <p:spPr>
          <a:xfrm rot="5400000">
            <a:off x="9570195" y="2827693"/>
            <a:ext cx="1941752" cy="511733"/>
          </a:xfrm>
          <a:prstGeom prst="bentConnector4">
            <a:avLst>
              <a:gd name="adj1" fmla="val 5046"/>
              <a:gd name="adj2" fmla="val 144672"/>
            </a:avLst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0" name="矩形 239">
            <a:extLst>
              <a:ext uri="{FF2B5EF4-FFF2-40B4-BE49-F238E27FC236}">
                <a16:creationId xmlns:a16="http://schemas.microsoft.com/office/drawing/2014/main" id="{8DFF7ACF-33AE-4FB8-94F5-B10FC5717E17}"/>
              </a:ext>
            </a:extLst>
          </p:cNvPr>
          <p:cNvSpPr/>
          <p:nvPr/>
        </p:nvSpPr>
        <p:spPr>
          <a:xfrm>
            <a:off x="5226786" y="3977813"/>
            <a:ext cx="1955321" cy="49661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>
                <a:solidFill>
                  <a:schemeClr val="bg1"/>
                </a:solidFill>
                <a:latin typeface="Noto Sans TC Medium" panose="020B0600000000000000" pitchFamily="34" charset="-128"/>
                <a:ea typeface="Noto Sans TC Medium" panose="020B0600000000000000" pitchFamily="34" charset="-128"/>
              </a:rPr>
              <a:t>後台</a:t>
            </a:r>
          </a:p>
        </p:txBody>
      </p:sp>
      <p:sp>
        <p:nvSpPr>
          <p:cNvPr id="241" name="矩形 240">
            <a:extLst>
              <a:ext uri="{FF2B5EF4-FFF2-40B4-BE49-F238E27FC236}">
                <a16:creationId xmlns:a16="http://schemas.microsoft.com/office/drawing/2014/main" id="{08B16070-7A6A-4E7C-927B-81317384F2CD}"/>
              </a:ext>
            </a:extLst>
          </p:cNvPr>
          <p:cNvSpPr/>
          <p:nvPr/>
        </p:nvSpPr>
        <p:spPr>
          <a:xfrm>
            <a:off x="765996" y="4784396"/>
            <a:ext cx="1280534" cy="469612"/>
          </a:xfrm>
          <a:prstGeom prst="rect">
            <a:avLst/>
          </a:prstGeom>
          <a:solidFill>
            <a:srgbClr val="FF7C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dirty="0">
                <a:solidFill>
                  <a:schemeClr val="bg1"/>
                </a:solidFill>
                <a:latin typeface="Noto Sans TC Medium" panose="020B0600000000000000" pitchFamily="34" charset="-128"/>
                <a:ea typeface="Noto Sans TC Medium" panose="020B0600000000000000" pitchFamily="34" charset="-128"/>
              </a:rPr>
              <a:t>一番賞資料庫</a:t>
            </a:r>
          </a:p>
        </p:txBody>
      </p:sp>
      <p:sp>
        <p:nvSpPr>
          <p:cNvPr id="242" name="矩形 241">
            <a:extLst>
              <a:ext uri="{FF2B5EF4-FFF2-40B4-BE49-F238E27FC236}">
                <a16:creationId xmlns:a16="http://schemas.microsoft.com/office/drawing/2014/main" id="{712B47AA-EB87-48D0-A2F0-D8F34D1012F4}"/>
              </a:ext>
            </a:extLst>
          </p:cNvPr>
          <p:cNvSpPr/>
          <p:nvPr/>
        </p:nvSpPr>
        <p:spPr>
          <a:xfrm>
            <a:off x="2346615" y="4784396"/>
            <a:ext cx="1280535" cy="469610"/>
          </a:xfrm>
          <a:prstGeom prst="rect">
            <a:avLst/>
          </a:prstGeom>
          <a:solidFill>
            <a:srgbClr val="FF7C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dirty="0">
                <a:solidFill>
                  <a:schemeClr val="bg1"/>
                </a:solidFill>
                <a:latin typeface="Noto Sans TC Medium" panose="020B0600000000000000" pitchFamily="34" charset="-128"/>
                <a:ea typeface="Noto Sans TC Medium" panose="020B0600000000000000" pitchFamily="34" charset="-128"/>
              </a:rPr>
              <a:t>一番賞倉庫管理</a:t>
            </a:r>
          </a:p>
        </p:txBody>
      </p:sp>
      <p:cxnSp>
        <p:nvCxnSpPr>
          <p:cNvPr id="243" name="接點: 肘形 242">
            <a:extLst>
              <a:ext uri="{FF2B5EF4-FFF2-40B4-BE49-F238E27FC236}">
                <a16:creationId xmlns:a16="http://schemas.microsoft.com/office/drawing/2014/main" id="{F1CDFA21-E1FD-431B-AD17-6495A44D60ED}"/>
              </a:ext>
            </a:extLst>
          </p:cNvPr>
          <p:cNvCxnSpPr>
            <a:cxnSpLocks/>
            <a:stCxn id="240" idx="2"/>
            <a:endCxn id="241" idx="0"/>
          </p:cNvCxnSpPr>
          <p:nvPr/>
        </p:nvCxnSpPr>
        <p:spPr>
          <a:xfrm rot="5400000">
            <a:off x="3650373" y="2230322"/>
            <a:ext cx="309964" cy="4798184"/>
          </a:xfrm>
          <a:prstGeom prst="bentConnector3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接點: 肘形 243">
            <a:extLst>
              <a:ext uri="{FF2B5EF4-FFF2-40B4-BE49-F238E27FC236}">
                <a16:creationId xmlns:a16="http://schemas.microsoft.com/office/drawing/2014/main" id="{5ED0567D-E2BD-4866-B2AE-02446E672C7D}"/>
              </a:ext>
            </a:extLst>
          </p:cNvPr>
          <p:cNvCxnSpPr>
            <a:cxnSpLocks/>
            <a:stCxn id="240" idx="2"/>
            <a:endCxn id="242" idx="0"/>
          </p:cNvCxnSpPr>
          <p:nvPr/>
        </p:nvCxnSpPr>
        <p:spPr>
          <a:xfrm rot="5400000">
            <a:off x="4440683" y="3020632"/>
            <a:ext cx="309964" cy="3217564"/>
          </a:xfrm>
          <a:prstGeom prst="bentConnector3">
            <a:avLst>
              <a:gd name="adj1" fmla="val 50000"/>
            </a:avLst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5" name="矩形 244">
            <a:extLst>
              <a:ext uri="{FF2B5EF4-FFF2-40B4-BE49-F238E27FC236}">
                <a16:creationId xmlns:a16="http://schemas.microsoft.com/office/drawing/2014/main" id="{95EB351C-3613-4330-A860-8888B51F7CE0}"/>
              </a:ext>
            </a:extLst>
          </p:cNvPr>
          <p:cNvSpPr/>
          <p:nvPr/>
        </p:nvSpPr>
        <p:spPr>
          <a:xfrm>
            <a:off x="3927235" y="4784396"/>
            <a:ext cx="1268494" cy="469608"/>
          </a:xfrm>
          <a:prstGeom prst="rect">
            <a:avLst/>
          </a:prstGeom>
          <a:solidFill>
            <a:srgbClr val="FF7C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dirty="0">
                <a:solidFill>
                  <a:schemeClr val="bg1"/>
                </a:solidFill>
                <a:latin typeface="Noto Sans TC Medium" panose="020B0600000000000000" pitchFamily="34" charset="-128"/>
                <a:ea typeface="Noto Sans TC Medium" panose="020B0600000000000000" pitchFamily="34" charset="-128"/>
              </a:rPr>
              <a:t>願望清單管理</a:t>
            </a:r>
          </a:p>
        </p:txBody>
      </p:sp>
      <p:sp>
        <p:nvSpPr>
          <p:cNvPr id="246" name="矩形 245">
            <a:extLst>
              <a:ext uri="{FF2B5EF4-FFF2-40B4-BE49-F238E27FC236}">
                <a16:creationId xmlns:a16="http://schemas.microsoft.com/office/drawing/2014/main" id="{5579F928-4812-4980-BEA1-3B58DDBEC3C4}"/>
              </a:ext>
            </a:extLst>
          </p:cNvPr>
          <p:cNvSpPr/>
          <p:nvPr/>
        </p:nvSpPr>
        <p:spPr>
          <a:xfrm>
            <a:off x="5495814" y="4784396"/>
            <a:ext cx="1268494" cy="469606"/>
          </a:xfrm>
          <a:prstGeom prst="rect">
            <a:avLst/>
          </a:prstGeom>
          <a:solidFill>
            <a:srgbClr val="FF7C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bg1"/>
                </a:solidFill>
                <a:latin typeface="Noto Sans TC Medium" panose="020B0600000000000000" pitchFamily="34" charset="-128"/>
                <a:ea typeface="Noto Sans TC Medium" panose="020B0600000000000000" pitchFamily="34" charset="-128"/>
              </a:rPr>
              <a:t>會員管理</a:t>
            </a:r>
          </a:p>
        </p:txBody>
      </p:sp>
      <p:sp>
        <p:nvSpPr>
          <p:cNvPr id="247" name="矩形 246">
            <a:extLst>
              <a:ext uri="{FF2B5EF4-FFF2-40B4-BE49-F238E27FC236}">
                <a16:creationId xmlns:a16="http://schemas.microsoft.com/office/drawing/2014/main" id="{D124F08B-BCD5-4B46-82B9-8699A962AC3E}"/>
              </a:ext>
            </a:extLst>
          </p:cNvPr>
          <p:cNvSpPr/>
          <p:nvPr/>
        </p:nvSpPr>
        <p:spPr>
          <a:xfrm>
            <a:off x="8632972" y="4784396"/>
            <a:ext cx="1268494" cy="469604"/>
          </a:xfrm>
          <a:prstGeom prst="rect">
            <a:avLst/>
          </a:prstGeom>
          <a:solidFill>
            <a:srgbClr val="FF7C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bg1"/>
                </a:solidFill>
                <a:latin typeface="Noto Sans TC Medium" panose="020B0600000000000000" pitchFamily="34" charset="-128"/>
                <a:ea typeface="Noto Sans TC Medium" panose="020B0600000000000000" pitchFamily="34" charset="-128"/>
              </a:rPr>
              <a:t>LINE</a:t>
            </a:r>
            <a:r>
              <a:rPr lang="zh-TW" altLang="en-US" dirty="0">
                <a:solidFill>
                  <a:schemeClr val="bg1"/>
                </a:solidFill>
                <a:latin typeface="Noto Sans TC Medium" panose="020B0600000000000000" pitchFamily="34" charset="-128"/>
                <a:ea typeface="Noto Sans TC Medium" panose="020B0600000000000000" pitchFamily="34" charset="-128"/>
              </a:rPr>
              <a:t>推送</a:t>
            </a:r>
          </a:p>
        </p:txBody>
      </p:sp>
      <p:sp>
        <p:nvSpPr>
          <p:cNvPr id="248" name="矩形 247">
            <a:extLst>
              <a:ext uri="{FF2B5EF4-FFF2-40B4-BE49-F238E27FC236}">
                <a16:creationId xmlns:a16="http://schemas.microsoft.com/office/drawing/2014/main" id="{2383BA3F-D2C0-477F-B0F4-533CBE6F49B9}"/>
              </a:ext>
            </a:extLst>
          </p:cNvPr>
          <p:cNvSpPr/>
          <p:nvPr/>
        </p:nvSpPr>
        <p:spPr>
          <a:xfrm>
            <a:off x="10201550" y="4784396"/>
            <a:ext cx="1224455" cy="469604"/>
          </a:xfrm>
          <a:prstGeom prst="rect">
            <a:avLst/>
          </a:prstGeom>
          <a:solidFill>
            <a:srgbClr val="FF7C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bg1"/>
                </a:solidFill>
                <a:latin typeface="Noto Sans TC Medium" panose="020B0600000000000000" pitchFamily="34" charset="-128"/>
                <a:ea typeface="Noto Sans TC Medium" panose="020B0600000000000000" pitchFamily="34" charset="-128"/>
              </a:rPr>
              <a:t>輪播管理</a:t>
            </a:r>
          </a:p>
        </p:txBody>
      </p:sp>
      <p:cxnSp>
        <p:nvCxnSpPr>
          <p:cNvPr id="249" name="接點: 肘形 248">
            <a:extLst>
              <a:ext uri="{FF2B5EF4-FFF2-40B4-BE49-F238E27FC236}">
                <a16:creationId xmlns:a16="http://schemas.microsoft.com/office/drawing/2014/main" id="{61B5F048-9A65-4F35-9EAD-895FE921D310}"/>
              </a:ext>
            </a:extLst>
          </p:cNvPr>
          <p:cNvCxnSpPr>
            <a:cxnSpLocks/>
            <a:stCxn id="240" idx="2"/>
            <a:endCxn id="245" idx="0"/>
          </p:cNvCxnSpPr>
          <p:nvPr/>
        </p:nvCxnSpPr>
        <p:spPr>
          <a:xfrm rot="5400000">
            <a:off x="5227983" y="3807932"/>
            <a:ext cx="309964" cy="1642965"/>
          </a:xfrm>
          <a:prstGeom prst="bentConnector3">
            <a:avLst>
              <a:gd name="adj1" fmla="val 50000"/>
            </a:avLst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接點: 肘形 249">
            <a:extLst>
              <a:ext uri="{FF2B5EF4-FFF2-40B4-BE49-F238E27FC236}">
                <a16:creationId xmlns:a16="http://schemas.microsoft.com/office/drawing/2014/main" id="{90335C2A-6BF9-4222-BC11-9B1E6FCE6B6E}"/>
              </a:ext>
            </a:extLst>
          </p:cNvPr>
          <p:cNvCxnSpPr>
            <a:cxnSpLocks/>
            <a:stCxn id="240" idx="2"/>
            <a:endCxn id="246" idx="0"/>
          </p:cNvCxnSpPr>
          <p:nvPr/>
        </p:nvCxnSpPr>
        <p:spPr>
          <a:xfrm rot="5400000">
            <a:off x="6012272" y="4592221"/>
            <a:ext cx="309964" cy="74386"/>
          </a:xfrm>
          <a:prstGeom prst="bentConnector3">
            <a:avLst>
              <a:gd name="adj1" fmla="val 50000"/>
            </a:avLst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接點: 肘形 250">
            <a:extLst>
              <a:ext uri="{FF2B5EF4-FFF2-40B4-BE49-F238E27FC236}">
                <a16:creationId xmlns:a16="http://schemas.microsoft.com/office/drawing/2014/main" id="{E9FB02EB-7C66-4AFF-B990-C01EAD07827F}"/>
              </a:ext>
            </a:extLst>
          </p:cNvPr>
          <p:cNvCxnSpPr>
            <a:cxnSpLocks/>
            <a:stCxn id="240" idx="2"/>
            <a:endCxn id="247" idx="0"/>
          </p:cNvCxnSpPr>
          <p:nvPr/>
        </p:nvCxnSpPr>
        <p:spPr>
          <a:xfrm rot="16200000" flipH="1">
            <a:off x="7580851" y="3098028"/>
            <a:ext cx="309964" cy="3062772"/>
          </a:xfrm>
          <a:prstGeom prst="bentConnector3">
            <a:avLst>
              <a:gd name="adj1" fmla="val 50000"/>
            </a:avLst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2" name="接點: 肘形 251">
            <a:extLst>
              <a:ext uri="{FF2B5EF4-FFF2-40B4-BE49-F238E27FC236}">
                <a16:creationId xmlns:a16="http://schemas.microsoft.com/office/drawing/2014/main" id="{5DD4B74B-6014-42CA-8ACF-BCB954C734A9}"/>
              </a:ext>
            </a:extLst>
          </p:cNvPr>
          <p:cNvCxnSpPr>
            <a:cxnSpLocks/>
            <a:stCxn id="240" idx="2"/>
            <a:endCxn id="248" idx="0"/>
          </p:cNvCxnSpPr>
          <p:nvPr/>
        </p:nvCxnSpPr>
        <p:spPr>
          <a:xfrm rot="16200000" flipH="1">
            <a:off x="8354130" y="2324748"/>
            <a:ext cx="309964" cy="4609331"/>
          </a:xfrm>
          <a:prstGeom prst="bentConnector3">
            <a:avLst>
              <a:gd name="adj1" fmla="val 50000"/>
            </a:avLst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3" name="矩形 252">
            <a:extLst>
              <a:ext uri="{FF2B5EF4-FFF2-40B4-BE49-F238E27FC236}">
                <a16:creationId xmlns:a16="http://schemas.microsoft.com/office/drawing/2014/main" id="{087DAA99-A3B1-498A-B4EE-5DC5B3FF8E99}"/>
              </a:ext>
            </a:extLst>
          </p:cNvPr>
          <p:cNvSpPr/>
          <p:nvPr/>
        </p:nvSpPr>
        <p:spPr>
          <a:xfrm>
            <a:off x="7064393" y="4784396"/>
            <a:ext cx="1268494" cy="469604"/>
          </a:xfrm>
          <a:prstGeom prst="rect">
            <a:avLst/>
          </a:prstGeom>
          <a:solidFill>
            <a:srgbClr val="FF7C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bg1"/>
                </a:solidFill>
                <a:latin typeface="Noto Sans TC Medium" panose="020B0600000000000000" pitchFamily="34" charset="-128"/>
                <a:ea typeface="Noto Sans TC Medium" panose="020B0600000000000000" pitchFamily="34" charset="-128"/>
              </a:rPr>
              <a:t>回報紀錄</a:t>
            </a:r>
          </a:p>
        </p:txBody>
      </p:sp>
      <p:cxnSp>
        <p:nvCxnSpPr>
          <p:cNvPr id="254" name="接點: 肘形 253">
            <a:extLst>
              <a:ext uri="{FF2B5EF4-FFF2-40B4-BE49-F238E27FC236}">
                <a16:creationId xmlns:a16="http://schemas.microsoft.com/office/drawing/2014/main" id="{EA2F4B8B-637F-4D91-86CC-E3A0106380C4}"/>
              </a:ext>
            </a:extLst>
          </p:cNvPr>
          <p:cNvCxnSpPr>
            <a:cxnSpLocks/>
            <a:stCxn id="240" idx="2"/>
            <a:endCxn id="253" idx="0"/>
          </p:cNvCxnSpPr>
          <p:nvPr/>
        </p:nvCxnSpPr>
        <p:spPr>
          <a:xfrm rot="16200000" flipH="1">
            <a:off x="6796561" y="3882317"/>
            <a:ext cx="309964" cy="1494193"/>
          </a:xfrm>
          <a:prstGeom prst="bentConnector3">
            <a:avLst>
              <a:gd name="adj1" fmla="val 50000"/>
            </a:avLst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3" name="矩形 262">
            <a:extLst>
              <a:ext uri="{FF2B5EF4-FFF2-40B4-BE49-F238E27FC236}">
                <a16:creationId xmlns:a16="http://schemas.microsoft.com/office/drawing/2014/main" id="{4129315E-F776-47D2-92FC-A2665CDFA490}"/>
              </a:ext>
            </a:extLst>
          </p:cNvPr>
          <p:cNvSpPr/>
          <p:nvPr/>
        </p:nvSpPr>
        <p:spPr>
          <a:xfrm>
            <a:off x="765995" y="5403065"/>
            <a:ext cx="1280535" cy="469610"/>
          </a:xfrm>
          <a:prstGeom prst="rect">
            <a:avLst/>
          </a:prstGeom>
          <a:solidFill>
            <a:srgbClr val="FF7C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bg1"/>
                </a:solidFill>
                <a:latin typeface="Noto Sans TC Medium" panose="020B0600000000000000" pitchFamily="34" charset="-128"/>
                <a:ea typeface="Noto Sans TC Medium" panose="020B0600000000000000" pitchFamily="34" charset="-128"/>
              </a:rPr>
              <a:t>獎池資訊</a:t>
            </a:r>
          </a:p>
        </p:txBody>
      </p:sp>
      <p:cxnSp>
        <p:nvCxnSpPr>
          <p:cNvPr id="21" name="直線接點 20">
            <a:extLst>
              <a:ext uri="{FF2B5EF4-FFF2-40B4-BE49-F238E27FC236}">
                <a16:creationId xmlns:a16="http://schemas.microsoft.com/office/drawing/2014/main" id="{ACAD3555-3EAA-4C7F-B062-319CB7145ED4}"/>
              </a:ext>
            </a:extLst>
          </p:cNvPr>
          <p:cNvCxnSpPr>
            <a:cxnSpLocks/>
            <a:stCxn id="241" idx="2"/>
            <a:endCxn id="263" idx="0"/>
          </p:cNvCxnSpPr>
          <p:nvPr/>
        </p:nvCxnSpPr>
        <p:spPr>
          <a:xfrm>
            <a:off x="1406263" y="5254008"/>
            <a:ext cx="0" cy="14905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65" name="矩形 264">
            <a:extLst>
              <a:ext uri="{FF2B5EF4-FFF2-40B4-BE49-F238E27FC236}">
                <a16:creationId xmlns:a16="http://schemas.microsoft.com/office/drawing/2014/main" id="{A526BC88-B8D7-4CD8-B176-13C7FBEBF7F3}"/>
              </a:ext>
            </a:extLst>
          </p:cNvPr>
          <p:cNvSpPr/>
          <p:nvPr/>
        </p:nvSpPr>
        <p:spPr>
          <a:xfrm>
            <a:off x="765995" y="6021732"/>
            <a:ext cx="1280535" cy="469610"/>
          </a:xfrm>
          <a:prstGeom prst="rect">
            <a:avLst/>
          </a:prstGeom>
          <a:solidFill>
            <a:srgbClr val="FF7C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bg1"/>
                </a:solidFill>
                <a:latin typeface="Noto Sans TC Medium" panose="020B0600000000000000" pitchFamily="34" charset="-128"/>
                <a:ea typeface="Noto Sans TC Medium" panose="020B0600000000000000" pitchFamily="34" charset="-128"/>
              </a:rPr>
              <a:t>圖庫管理</a:t>
            </a:r>
          </a:p>
        </p:txBody>
      </p:sp>
      <p:cxnSp>
        <p:nvCxnSpPr>
          <p:cNvPr id="266" name="直線接點 265">
            <a:extLst>
              <a:ext uri="{FF2B5EF4-FFF2-40B4-BE49-F238E27FC236}">
                <a16:creationId xmlns:a16="http://schemas.microsoft.com/office/drawing/2014/main" id="{A11D1C7E-608F-43B4-BF48-2047321B5514}"/>
              </a:ext>
            </a:extLst>
          </p:cNvPr>
          <p:cNvCxnSpPr>
            <a:cxnSpLocks/>
            <a:stCxn id="263" idx="2"/>
            <a:endCxn id="265" idx="0"/>
          </p:cNvCxnSpPr>
          <p:nvPr/>
        </p:nvCxnSpPr>
        <p:spPr>
          <a:xfrm>
            <a:off x="1406263" y="5872675"/>
            <a:ext cx="0" cy="14905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68" name="矩形 267">
            <a:extLst>
              <a:ext uri="{FF2B5EF4-FFF2-40B4-BE49-F238E27FC236}">
                <a16:creationId xmlns:a16="http://schemas.microsoft.com/office/drawing/2014/main" id="{F411C02C-A344-43DE-AEC0-CFAC6BDE2ED1}"/>
              </a:ext>
            </a:extLst>
          </p:cNvPr>
          <p:cNvSpPr/>
          <p:nvPr/>
        </p:nvSpPr>
        <p:spPr>
          <a:xfrm>
            <a:off x="2343343" y="5403065"/>
            <a:ext cx="1280535" cy="469610"/>
          </a:xfrm>
          <a:prstGeom prst="rect">
            <a:avLst/>
          </a:prstGeom>
          <a:solidFill>
            <a:srgbClr val="FF7C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bg1"/>
                </a:solidFill>
                <a:latin typeface="Noto Sans TC Medium" panose="020B0600000000000000" pitchFamily="34" charset="-128"/>
                <a:ea typeface="Noto Sans TC Medium" panose="020B0600000000000000" pitchFamily="34" charset="-128"/>
              </a:rPr>
              <a:t>商品管理</a:t>
            </a:r>
          </a:p>
        </p:txBody>
      </p:sp>
      <p:cxnSp>
        <p:nvCxnSpPr>
          <p:cNvPr id="269" name="直線接點 268">
            <a:extLst>
              <a:ext uri="{FF2B5EF4-FFF2-40B4-BE49-F238E27FC236}">
                <a16:creationId xmlns:a16="http://schemas.microsoft.com/office/drawing/2014/main" id="{57276A76-2694-4558-85B1-558C655D653E}"/>
              </a:ext>
            </a:extLst>
          </p:cNvPr>
          <p:cNvCxnSpPr>
            <a:cxnSpLocks/>
            <a:stCxn id="242" idx="2"/>
            <a:endCxn id="268" idx="0"/>
          </p:cNvCxnSpPr>
          <p:nvPr/>
        </p:nvCxnSpPr>
        <p:spPr>
          <a:xfrm flipH="1">
            <a:off x="2983611" y="5254006"/>
            <a:ext cx="3272" cy="14905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71" name="矩形 270">
            <a:extLst>
              <a:ext uri="{FF2B5EF4-FFF2-40B4-BE49-F238E27FC236}">
                <a16:creationId xmlns:a16="http://schemas.microsoft.com/office/drawing/2014/main" id="{DDFDBEF1-1B8D-4EBA-8CCD-9A30990DEC79}"/>
              </a:ext>
            </a:extLst>
          </p:cNvPr>
          <p:cNvSpPr/>
          <p:nvPr/>
        </p:nvSpPr>
        <p:spPr>
          <a:xfrm>
            <a:off x="2343343" y="6019315"/>
            <a:ext cx="1280535" cy="469610"/>
          </a:xfrm>
          <a:prstGeom prst="rect">
            <a:avLst/>
          </a:prstGeom>
          <a:solidFill>
            <a:srgbClr val="FF7C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bg1"/>
                </a:solidFill>
                <a:latin typeface="Noto Sans TC Medium" panose="020B0600000000000000" pitchFamily="34" charset="-128"/>
                <a:ea typeface="Noto Sans TC Medium" panose="020B0600000000000000" pitchFamily="34" charset="-128"/>
              </a:rPr>
              <a:t>交易紀錄</a:t>
            </a:r>
          </a:p>
        </p:txBody>
      </p:sp>
      <p:cxnSp>
        <p:nvCxnSpPr>
          <p:cNvPr id="272" name="直線接點 271">
            <a:extLst>
              <a:ext uri="{FF2B5EF4-FFF2-40B4-BE49-F238E27FC236}">
                <a16:creationId xmlns:a16="http://schemas.microsoft.com/office/drawing/2014/main" id="{614B4804-DB61-4035-88FB-7904374F42B6}"/>
              </a:ext>
            </a:extLst>
          </p:cNvPr>
          <p:cNvCxnSpPr>
            <a:cxnSpLocks/>
            <a:stCxn id="268" idx="2"/>
            <a:endCxn id="271" idx="0"/>
          </p:cNvCxnSpPr>
          <p:nvPr/>
        </p:nvCxnSpPr>
        <p:spPr>
          <a:xfrm>
            <a:off x="2983611" y="5872675"/>
            <a:ext cx="0" cy="14664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73" name="矩形 272">
            <a:extLst>
              <a:ext uri="{FF2B5EF4-FFF2-40B4-BE49-F238E27FC236}">
                <a16:creationId xmlns:a16="http://schemas.microsoft.com/office/drawing/2014/main" id="{C2A01BB9-20F2-4D76-8E45-BDA810D045C7}"/>
              </a:ext>
            </a:extLst>
          </p:cNvPr>
          <p:cNvSpPr/>
          <p:nvPr/>
        </p:nvSpPr>
        <p:spPr>
          <a:xfrm>
            <a:off x="5483773" y="5401637"/>
            <a:ext cx="1280535" cy="469610"/>
          </a:xfrm>
          <a:prstGeom prst="rect">
            <a:avLst/>
          </a:prstGeom>
          <a:solidFill>
            <a:srgbClr val="FF7C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bg1"/>
                </a:solidFill>
                <a:latin typeface="Noto Sans TC Medium" panose="020B0600000000000000" pitchFamily="34" charset="-128"/>
                <a:ea typeface="Noto Sans TC Medium" panose="020B0600000000000000" pitchFamily="34" charset="-128"/>
              </a:rPr>
              <a:t>儲值紀錄</a:t>
            </a:r>
          </a:p>
        </p:txBody>
      </p:sp>
      <p:cxnSp>
        <p:nvCxnSpPr>
          <p:cNvPr id="274" name="直線接點 273">
            <a:extLst>
              <a:ext uri="{FF2B5EF4-FFF2-40B4-BE49-F238E27FC236}">
                <a16:creationId xmlns:a16="http://schemas.microsoft.com/office/drawing/2014/main" id="{E0F68D22-1506-4842-985B-2306CFC79EE9}"/>
              </a:ext>
            </a:extLst>
          </p:cNvPr>
          <p:cNvCxnSpPr>
            <a:cxnSpLocks/>
            <a:stCxn id="246" idx="2"/>
            <a:endCxn id="273" idx="0"/>
          </p:cNvCxnSpPr>
          <p:nvPr/>
        </p:nvCxnSpPr>
        <p:spPr>
          <a:xfrm flipH="1">
            <a:off x="6124041" y="5254002"/>
            <a:ext cx="6020" cy="14763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76" name="矩形 275">
            <a:extLst>
              <a:ext uri="{FF2B5EF4-FFF2-40B4-BE49-F238E27FC236}">
                <a16:creationId xmlns:a16="http://schemas.microsoft.com/office/drawing/2014/main" id="{B3ED3EA5-E985-4B21-BCCB-3C83A72F5217}"/>
              </a:ext>
            </a:extLst>
          </p:cNvPr>
          <p:cNvSpPr/>
          <p:nvPr/>
        </p:nvSpPr>
        <p:spPr>
          <a:xfrm>
            <a:off x="7052352" y="5402404"/>
            <a:ext cx="1280535" cy="469610"/>
          </a:xfrm>
          <a:prstGeom prst="rect">
            <a:avLst/>
          </a:prstGeom>
          <a:solidFill>
            <a:srgbClr val="FF7C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bg1"/>
                </a:solidFill>
                <a:latin typeface="Noto Sans TC Medium" panose="020B0600000000000000" pitchFamily="34" charset="-128"/>
                <a:ea typeface="Noto Sans TC Medium" panose="020B0600000000000000" pitchFamily="34" charset="-128"/>
              </a:rPr>
              <a:t>回報處理</a:t>
            </a:r>
          </a:p>
        </p:txBody>
      </p:sp>
      <p:cxnSp>
        <p:nvCxnSpPr>
          <p:cNvPr id="277" name="直線接點 276">
            <a:extLst>
              <a:ext uri="{FF2B5EF4-FFF2-40B4-BE49-F238E27FC236}">
                <a16:creationId xmlns:a16="http://schemas.microsoft.com/office/drawing/2014/main" id="{02BCB886-E643-46EA-A39F-BFBF9CBBD601}"/>
              </a:ext>
            </a:extLst>
          </p:cNvPr>
          <p:cNvCxnSpPr>
            <a:cxnSpLocks/>
            <a:endCxn id="276" idx="0"/>
          </p:cNvCxnSpPr>
          <p:nvPr/>
        </p:nvCxnSpPr>
        <p:spPr>
          <a:xfrm>
            <a:off x="7692620" y="5255764"/>
            <a:ext cx="0" cy="14664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03619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DCF5F3A8-3883-4036-E3C2-F1E86548CE3A}"/>
              </a:ext>
            </a:extLst>
          </p:cNvPr>
          <p:cNvGrpSpPr/>
          <p:nvPr/>
        </p:nvGrpSpPr>
        <p:grpSpPr>
          <a:xfrm>
            <a:off x="303229" y="189421"/>
            <a:ext cx="11729595" cy="6479158"/>
            <a:chOff x="303229" y="189421"/>
            <a:chExt cx="11729595" cy="647915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AF1B7A0A-3093-BB3F-833F-E8D4C2658871}"/>
                </a:ext>
              </a:extLst>
            </p:cNvPr>
            <p:cNvSpPr/>
            <p:nvPr/>
          </p:nvSpPr>
          <p:spPr>
            <a:xfrm>
              <a:off x="447282" y="332882"/>
              <a:ext cx="11585542" cy="6331869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3175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Noto Sans TC Medium" panose="020B0600000000000000" pitchFamily="34" charset="-128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DED21454-01CF-D605-6F83-C5D090E3516F}"/>
                </a:ext>
              </a:extLst>
            </p:cNvPr>
            <p:cNvSpPr/>
            <p:nvPr/>
          </p:nvSpPr>
          <p:spPr>
            <a:xfrm>
              <a:off x="378545" y="267779"/>
              <a:ext cx="11585542" cy="6400800"/>
            </a:xfrm>
            <a:prstGeom prst="rect">
              <a:avLst/>
            </a:prstGeom>
            <a:solidFill>
              <a:srgbClr val="EBBFE1"/>
            </a:solidFill>
            <a:ln w="3175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Noto Sans TC Medium" panose="020B0600000000000000" pitchFamily="34" charset="-128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FFF8E138-7319-2AC7-9F4A-36DA3C4CCAD3}"/>
                </a:ext>
              </a:extLst>
            </p:cNvPr>
            <p:cNvSpPr/>
            <p:nvPr/>
          </p:nvSpPr>
          <p:spPr>
            <a:xfrm>
              <a:off x="303229" y="193249"/>
              <a:ext cx="11585542" cy="640080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Noto Sans TC Medium" panose="020B0600000000000000" pitchFamily="34" charset="-128"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072580B0-2A2F-69C2-2CD3-BA6DE6B28AB7}"/>
                </a:ext>
              </a:extLst>
            </p:cNvPr>
            <p:cNvSpPr/>
            <p:nvPr/>
          </p:nvSpPr>
          <p:spPr>
            <a:xfrm>
              <a:off x="303229" y="189421"/>
              <a:ext cx="11585542" cy="469605"/>
            </a:xfrm>
            <a:prstGeom prst="rect">
              <a:avLst/>
            </a:prstGeom>
            <a:pattFill prst="smGrid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 w="31750">
              <a:solidFill>
                <a:schemeClr val="tx2">
                  <a:lumMod val="75000"/>
                </a:schemeClr>
              </a:solidFill>
            </a:ln>
            <a:effectLst>
              <a:outerShdw dist="63500" dir="5400000" algn="t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marL="723900" lvl="2">
                <a:defRPr/>
              </a:pPr>
              <a:r>
                <a:rPr lang="zh-TW" altLang="en-US" sz="2400" b="1" kern="0" dirty="0">
                  <a:ln w="9525">
                    <a:solidFill>
                      <a:srgbClr val="44546A">
                        <a:lumMod val="75000"/>
                      </a:srgbClr>
                    </a:solidFill>
                  </a:ln>
                  <a:solidFill>
                    <a:srgbClr val="FF7C80"/>
                  </a:solidFill>
                  <a:latin typeface="Noto Sans TC Medium" panose="020B0600000000000000" pitchFamily="34" charset="-128"/>
                  <a:ea typeface="Noto Sans TC Medium" panose="020B0600000000000000" pitchFamily="34" charset="-128"/>
                </a:rPr>
                <a:t>資料庫設計</a:t>
              </a:r>
              <a:endParaRPr lang="ko-KR" altLang="en-US" sz="2400" dirty="0">
                <a:ln w="9525">
                  <a:solidFill>
                    <a:schemeClr val="tx1"/>
                  </a:solidFill>
                </a:ln>
                <a:solidFill>
                  <a:prstClr val="white">
                    <a:lumMod val="50000"/>
                  </a:prstClr>
                </a:solidFill>
                <a:latin typeface="Noto Sans TC Medium" panose="020B0600000000000000" pitchFamily="34" charset="-128"/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2023B39E-912C-802C-5C17-744A46050F7A}"/>
                </a:ext>
              </a:extLst>
            </p:cNvPr>
            <p:cNvSpPr/>
            <p:nvPr/>
          </p:nvSpPr>
          <p:spPr>
            <a:xfrm>
              <a:off x="11207988" y="304520"/>
              <a:ext cx="180000" cy="180000"/>
            </a:xfrm>
            <a:prstGeom prst="ellipse">
              <a:avLst/>
            </a:prstGeom>
            <a:solidFill>
              <a:srgbClr val="EBBFE1"/>
            </a:solidFill>
            <a:ln w="3175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Noto Sans TC Medium" panose="020B0600000000000000" pitchFamily="34" charset="-128"/>
              </a:endParaRP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BD689698-AF66-1421-D912-F2E46C911DEA}"/>
                </a:ext>
              </a:extLst>
            </p:cNvPr>
            <p:cNvSpPr/>
            <p:nvPr/>
          </p:nvSpPr>
          <p:spPr>
            <a:xfrm>
              <a:off x="11506949" y="304520"/>
              <a:ext cx="180000" cy="180000"/>
            </a:xfrm>
            <a:prstGeom prst="ellipse">
              <a:avLst/>
            </a:prstGeom>
            <a:solidFill>
              <a:srgbClr val="366DEB"/>
            </a:solidFill>
            <a:ln w="3175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Noto Sans TC Medium" panose="020B0600000000000000" pitchFamily="34" charset="-128"/>
              </a:endParaRPr>
            </a:p>
          </p:txBody>
        </p: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B31A03F6-6D5F-B590-89B4-898E442D64EF}"/>
                </a:ext>
              </a:extLst>
            </p:cNvPr>
            <p:cNvSpPr/>
            <p:nvPr/>
          </p:nvSpPr>
          <p:spPr>
            <a:xfrm>
              <a:off x="303229" y="193249"/>
              <a:ext cx="500783" cy="469604"/>
            </a:xfrm>
            <a:prstGeom prst="rect">
              <a:avLst/>
            </a:prstGeom>
            <a:solidFill>
              <a:srgbClr val="366DEB"/>
            </a:solidFill>
            <a:ln w="3175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Noto Sans TC Medium" panose="020B0600000000000000" pitchFamily="34" charset="-128"/>
              </a:endParaRPr>
            </a:p>
          </p:txBody>
        </p:sp>
        <p:grpSp>
          <p:nvGrpSpPr>
            <p:cNvPr id="22" name="Group 16">
              <a:extLst>
                <a:ext uri="{FF2B5EF4-FFF2-40B4-BE49-F238E27FC236}">
                  <a16:creationId xmlns:a16="http://schemas.microsoft.com/office/drawing/2014/main" id="{11255E9F-76E7-C9B1-D0AF-0ED1177971A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40700" y="287246"/>
              <a:ext cx="225839" cy="259579"/>
              <a:chOff x="1039" y="1681"/>
              <a:chExt cx="1071" cy="1231"/>
            </a:xfrm>
            <a:solidFill>
              <a:schemeClr val="bg1"/>
            </a:solidFill>
          </p:grpSpPr>
          <p:sp>
            <p:nvSpPr>
              <p:cNvPr id="37" name="Freeform 17">
                <a:extLst>
                  <a:ext uri="{FF2B5EF4-FFF2-40B4-BE49-F238E27FC236}">
                    <a16:creationId xmlns:a16="http://schemas.microsoft.com/office/drawing/2014/main" id="{ED916E8B-F449-9F03-AB47-3C765989499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39" y="1681"/>
                <a:ext cx="1071" cy="1099"/>
              </a:xfrm>
              <a:custGeom>
                <a:avLst/>
                <a:gdLst>
                  <a:gd name="T0" fmla="*/ 3169 w 3212"/>
                  <a:gd name="T1" fmla="*/ 566 h 3298"/>
                  <a:gd name="T2" fmla="*/ 3035 w 3212"/>
                  <a:gd name="T3" fmla="*/ 475 h 3298"/>
                  <a:gd name="T4" fmla="*/ 2711 w 3212"/>
                  <a:gd name="T5" fmla="*/ 199 h 3298"/>
                  <a:gd name="T6" fmla="*/ 2384 w 3212"/>
                  <a:gd name="T7" fmla="*/ 19 h 3298"/>
                  <a:gd name="T8" fmla="*/ 2347 w 3212"/>
                  <a:gd name="T9" fmla="*/ 4 h 3298"/>
                  <a:gd name="T10" fmla="*/ 2278 w 3212"/>
                  <a:gd name="T11" fmla="*/ 47 h 3298"/>
                  <a:gd name="T12" fmla="*/ 2171 w 3212"/>
                  <a:gd name="T13" fmla="*/ 190 h 3298"/>
                  <a:gd name="T14" fmla="*/ 1698 w 3212"/>
                  <a:gd name="T15" fmla="*/ 610 h 3298"/>
                  <a:gd name="T16" fmla="*/ 716 w 3212"/>
                  <a:gd name="T17" fmla="*/ 1337 h 3298"/>
                  <a:gd name="T18" fmla="*/ 296 w 3212"/>
                  <a:gd name="T19" fmla="*/ 1713 h 3298"/>
                  <a:gd name="T20" fmla="*/ 59 w 3212"/>
                  <a:gd name="T21" fmla="*/ 2061 h 3298"/>
                  <a:gd name="T22" fmla="*/ 0 w 3212"/>
                  <a:gd name="T23" fmla="*/ 2479 h 3298"/>
                  <a:gd name="T24" fmla="*/ 29 w 3212"/>
                  <a:gd name="T25" fmla="*/ 2758 h 3298"/>
                  <a:gd name="T26" fmla="*/ 183 w 3212"/>
                  <a:gd name="T27" fmla="*/ 2915 h 3298"/>
                  <a:gd name="T28" fmla="*/ 615 w 3212"/>
                  <a:gd name="T29" fmla="*/ 3255 h 3298"/>
                  <a:gd name="T30" fmla="*/ 886 w 3212"/>
                  <a:gd name="T31" fmla="*/ 3291 h 3298"/>
                  <a:gd name="T32" fmla="*/ 1138 w 3212"/>
                  <a:gd name="T33" fmla="*/ 3171 h 3298"/>
                  <a:gd name="T34" fmla="*/ 1808 w 3212"/>
                  <a:gd name="T35" fmla="*/ 2600 h 3298"/>
                  <a:gd name="T36" fmla="*/ 2812 w 3212"/>
                  <a:gd name="T37" fmla="*/ 1724 h 3298"/>
                  <a:gd name="T38" fmla="*/ 3103 w 3212"/>
                  <a:gd name="T39" fmla="*/ 1438 h 3298"/>
                  <a:gd name="T40" fmla="*/ 3146 w 3212"/>
                  <a:gd name="T41" fmla="*/ 1401 h 3298"/>
                  <a:gd name="T42" fmla="*/ 3193 w 3212"/>
                  <a:gd name="T43" fmla="*/ 1183 h 3298"/>
                  <a:gd name="T44" fmla="*/ 3208 w 3212"/>
                  <a:gd name="T45" fmla="*/ 620 h 3298"/>
                  <a:gd name="T46" fmla="*/ 1001 w 3212"/>
                  <a:gd name="T47" fmla="*/ 3114 h 3298"/>
                  <a:gd name="T48" fmla="*/ 881 w 3212"/>
                  <a:gd name="T49" fmla="*/ 3066 h 3298"/>
                  <a:gd name="T50" fmla="*/ 844 w 3212"/>
                  <a:gd name="T51" fmla="*/ 2610 h 3298"/>
                  <a:gd name="T52" fmla="*/ 840 w 3212"/>
                  <a:gd name="T53" fmla="*/ 2398 h 3298"/>
                  <a:gd name="T54" fmla="*/ 401 w 3212"/>
                  <a:gd name="T55" fmla="*/ 2082 h 3298"/>
                  <a:gd name="T56" fmla="*/ 241 w 3212"/>
                  <a:gd name="T57" fmla="*/ 1969 h 3298"/>
                  <a:gd name="T58" fmla="*/ 752 w 3212"/>
                  <a:gd name="T59" fmla="*/ 2141 h 3298"/>
                  <a:gd name="T60" fmla="*/ 1034 w 3212"/>
                  <a:gd name="T61" fmla="*/ 2354 h 3298"/>
                  <a:gd name="T62" fmla="*/ 1418 w 3212"/>
                  <a:gd name="T63" fmla="*/ 2074 h 3298"/>
                  <a:gd name="T64" fmla="*/ 1624 w 3212"/>
                  <a:gd name="T65" fmla="*/ 1847 h 3298"/>
                  <a:gd name="T66" fmla="*/ 1420 w 3212"/>
                  <a:gd name="T67" fmla="*/ 1596 h 3298"/>
                  <a:gd name="T68" fmla="*/ 1082 w 3212"/>
                  <a:gd name="T69" fmla="*/ 1248 h 3298"/>
                  <a:gd name="T70" fmla="*/ 1614 w 3212"/>
                  <a:gd name="T71" fmla="*/ 825 h 3298"/>
                  <a:gd name="T72" fmla="*/ 2194 w 3212"/>
                  <a:gd name="T73" fmla="*/ 338 h 3298"/>
                  <a:gd name="T74" fmla="*/ 2374 w 3212"/>
                  <a:gd name="T75" fmla="*/ 118 h 3298"/>
                  <a:gd name="T76" fmla="*/ 2661 w 3212"/>
                  <a:gd name="T77" fmla="*/ 304 h 3298"/>
                  <a:gd name="T78" fmla="*/ 2993 w 3212"/>
                  <a:gd name="T79" fmla="*/ 603 h 3298"/>
                  <a:gd name="T80" fmla="*/ 2474 w 3212"/>
                  <a:gd name="T81" fmla="*/ 1257 h 3298"/>
                  <a:gd name="T82" fmla="*/ 1732 w 3212"/>
                  <a:gd name="T83" fmla="*/ 1951 h 3298"/>
                  <a:gd name="T84" fmla="*/ 1047 w 3212"/>
                  <a:gd name="T85" fmla="*/ 2462 h 3298"/>
                  <a:gd name="T86" fmla="*/ 1012 w 3212"/>
                  <a:gd name="T87" fmla="*/ 2472 h 3298"/>
                  <a:gd name="T88" fmla="*/ 3078 w 3212"/>
                  <a:gd name="T89" fmla="*/ 1147 h 3298"/>
                  <a:gd name="T90" fmla="*/ 3067 w 3212"/>
                  <a:gd name="T91" fmla="*/ 1301 h 3298"/>
                  <a:gd name="T92" fmla="*/ 3051 w 3212"/>
                  <a:gd name="T93" fmla="*/ 1343 h 3298"/>
                  <a:gd name="T94" fmla="*/ 3018 w 3212"/>
                  <a:gd name="T95" fmla="*/ 1366 h 3298"/>
                  <a:gd name="T96" fmla="*/ 2890 w 3212"/>
                  <a:gd name="T97" fmla="*/ 1493 h 3298"/>
                  <a:gd name="T98" fmla="*/ 1823 w 3212"/>
                  <a:gd name="T99" fmla="*/ 2434 h 3298"/>
                  <a:gd name="T100" fmla="*/ 1765 w 3212"/>
                  <a:gd name="T101" fmla="*/ 2231 h 3298"/>
                  <a:gd name="T102" fmla="*/ 1749 w 3212"/>
                  <a:gd name="T103" fmla="*/ 2105 h 3298"/>
                  <a:gd name="T104" fmla="*/ 2236 w 3212"/>
                  <a:gd name="T105" fmla="*/ 1651 h 3298"/>
                  <a:gd name="T106" fmla="*/ 3095 w 3212"/>
                  <a:gd name="T107" fmla="*/ 770 h 3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212" h="3298">
                    <a:moveTo>
                      <a:pt x="3208" y="620"/>
                    </a:moveTo>
                    <a:lnTo>
                      <a:pt x="3206" y="606"/>
                    </a:lnTo>
                    <a:lnTo>
                      <a:pt x="3192" y="581"/>
                    </a:lnTo>
                    <a:lnTo>
                      <a:pt x="3169" y="566"/>
                    </a:lnTo>
                    <a:lnTo>
                      <a:pt x="3143" y="561"/>
                    </a:lnTo>
                    <a:lnTo>
                      <a:pt x="3130" y="564"/>
                    </a:lnTo>
                    <a:lnTo>
                      <a:pt x="3101" y="533"/>
                    </a:lnTo>
                    <a:lnTo>
                      <a:pt x="3035" y="475"/>
                    </a:lnTo>
                    <a:lnTo>
                      <a:pt x="3003" y="448"/>
                    </a:lnTo>
                    <a:lnTo>
                      <a:pt x="2931" y="383"/>
                    </a:lnTo>
                    <a:lnTo>
                      <a:pt x="2786" y="258"/>
                    </a:lnTo>
                    <a:lnTo>
                      <a:pt x="2711" y="199"/>
                    </a:lnTo>
                    <a:lnTo>
                      <a:pt x="2651" y="148"/>
                    </a:lnTo>
                    <a:lnTo>
                      <a:pt x="2507" y="53"/>
                    </a:lnTo>
                    <a:lnTo>
                      <a:pt x="2432" y="24"/>
                    </a:lnTo>
                    <a:lnTo>
                      <a:pt x="2384" y="19"/>
                    </a:lnTo>
                    <a:lnTo>
                      <a:pt x="2363" y="20"/>
                    </a:lnTo>
                    <a:lnTo>
                      <a:pt x="2361" y="17"/>
                    </a:lnTo>
                    <a:lnTo>
                      <a:pt x="2358" y="14"/>
                    </a:lnTo>
                    <a:lnTo>
                      <a:pt x="2347" y="4"/>
                    </a:lnTo>
                    <a:lnTo>
                      <a:pt x="2320" y="0"/>
                    </a:lnTo>
                    <a:lnTo>
                      <a:pt x="2294" y="10"/>
                    </a:lnTo>
                    <a:lnTo>
                      <a:pt x="2278" y="32"/>
                    </a:lnTo>
                    <a:lnTo>
                      <a:pt x="2278" y="47"/>
                    </a:lnTo>
                    <a:lnTo>
                      <a:pt x="2276" y="62"/>
                    </a:lnTo>
                    <a:lnTo>
                      <a:pt x="2253" y="102"/>
                    </a:lnTo>
                    <a:lnTo>
                      <a:pt x="2199" y="163"/>
                    </a:lnTo>
                    <a:lnTo>
                      <a:pt x="2171" y="190"/>
                    </a:lnTo>
                    <a:lnTo>
                      <a:pt x="2102" y="260"/>
                    </a:lnTo>
                    <a:lnTo>
                      <a:pt x="1952" y="394"/>
                    </a:lnTo>
                    <a:lnTo>
                      <a:pt x="1878" y="459"/>
                    </a:lnTo>
                    <a:lnTo>
                      <a:pt x="1698" y="610"/>
                    </a:lnTo>
                    <a:lnTo>
                      <a:pt x="1326" y="897"/>
                    </a:lnTo>
                    <a:lnTo>
                      <a:pt x="1138" y="1036"/>
                    </a:lnTo>
                    <a:lnTo>
                      <a:pt x="969" y="1157"/>
                    </a:lnTo>
                    <a:lnTo>
                      <a:pt x="716" y="1337"/>
                    </a:lnTo>
                    <a:lnTo>
                      <a:pt x="553" y="1467"/>
                    </a:lnTo>
                    <a:lnTo>
                      <a:pt x="475" y="1536"/>
                    </a:lnTo>
                    <a:lnTo>
                      <a:pt x="415" y="1592"/>
                    </a:lnTo>
                    <a:lnTo>
                      <a:pt x="296" y="1713"/>
                    </a:lnTo>
                    <a:lnTo>
                      <a:pt x="186" y="1845"/>
                    </a:lnTo>
                    <a:lnTo>
                      <a:pt x="117" y="1951"/>
                    </a:lnTo>
                    <a:lnTo>
                      <a:pt x="77" y="2024"/>
                    </a:lnTo>
                    <a:lnTo>
                      <a:pt x="59" y="2061"/>
                    </a:lnTo>
                    <a:lnTo>
                      <a:pt x="44" y="2100"/>
                    </a:lnTo>
                    <a:lnTo>
                      <a:pt x="21" y="2181"/>
                    </a:lnTo>
                    <a:lnTo>
                      <a:pt x="2" y="2306"/>
                    </a:lnTo>
                    <a:lnTo>
                      <a:pt x="0" y="2479"/>
                    </a:lnTo>
                    <a:lnTo>
                      <a:pt x="12" y="2650"/>
                    </a:lnTo>
                    <a:lnTo>
                      <a:pt x="18" y="2732"/>
                    </a:lnTo>
                    <a:lnTo>
                      <a:pt x="19" y="2742"/>
                    </a:lnTo>
                    <a:lnTo>
                      <a:pt x="29" y="2758"/>
                    </a:lnTo>
                    <a:lnTo>
                      <a:pt x="49" y="2771"/>
                    </a:lnTo>
                    <a:lnTo>
                      <a:pt x="67" y="2770"/>
                    </a:lnTo>
                    <a:lnTo>
                      <a:pt x="101" y="2817"/>
                    </a:lnTo>
                    <a:lnTo>
                      <a:pt x="183" y="2915"/>
                    </a:lnTo>
                    <a:lnTo>
                      <a:pt x="278" y="3016"/>
                    </a:lnTo>
                    <a:lnTo>
                      <a:pt x="383" y="3109"/>
                    </a:lnTo>
                    <a:lnTo>
                      <a:pt x="497" y="3193"/>
                    </a:lnTo>
                    <a:lnTo>
                      <a:pt x="615" y="3255"/>
                    </a:lnTo>
                    <a:lnTo>
                      <a:pt x="704" y="3285"/>
                    </a:lnTo>
                    <a:lnTo>
                      <a:pt x="765" y="3297"/>
                    </a:lnTo>
                    <a:lnTo>
                      <a:pt x="825" y="3298"/>
                    </a:lnTo>
                    <a:lnTo>
                      <a:pt x="886" y="3291"/>
                    </a:lnTo>
                    <a:lnTo>
                      <a:pt x="916" y="3282"/>
                    </a:lnTo>
                    <a:lnTo>
                      <a:pt x="955" y="3271"/>
                    </a:lnTo>
                    <a:lnTo>
                      <a:pt x="1030" y="3236"/>
                    </a:lnTo>
                    <a:lnTo>
                      <a:pt x="1138" y="3171"/>
                    </a:lnTo>
                    <a:lnTo>
                      <a:pt x="1342" y="3009"/>
                    </a:lnTo>
                    <a:lnTo>
                      <a:pt x="1463" y="2899"/>
                    </a:lnTo>
                    <a:lnTo>
                      <a:pt x="1634" y="2748"/>
                    </a:lnTo>
                    <a:lnTo>
                      <a:pt x="1808" y="2600"/>
                    </a:lnTo>
                    <a:lnTo>
                      <a:pt x="2017" y="2424"/>
                    </a:lnTo>
                    <a:lnTo>
                      <a:pt x="2429" y="2066"/>
                    </a:lnTo>
                    <a:lnTo>
                      <a:pt x="2633" y="1884"/>
                    </a:lnTo>
                    <a:lnTo>
                      <a:pt x="2812" y="1724"/>
                    </a:lnTo>
                    <a:lnTo>
                      <a:pt x="2987" y="1560"/>
                    </a:lnTo>
                    <a:lnTo>
                      <a:pt x="3021" y="1530"/>
                    </a:lnTo>
                    <a:lnTo>
                      <a:pt x="3075" y="1478"/>
                    </a:lnTo>
                    <a:lnTo>
                      <a:pt x="3103" y="1438"/>
                    </a:lnTo>
                    <a:lnTo>
                      <a:pt x="3111" y="1416"/>
                    </a:lnTo>
                    <a:lnTo>
                      <a:pt x="3124" y="1415"/>
                    </a:lnTo>
                    <a:lnTo>
                      <a:pt x="3134" y="1409"/>
                    </a:lnTo>
                    <a:lnTo>
                      <a:pt x="3146" y="1401"/>
                    </a:lnTo>
                    <a:lnTo>
                      <a:pt x="3163" y="1378"/>
                    </a:lnTo>
                    <a:lnTo>
                      <a:pt x="3180" y="1337"/>
                    </a:lnTo>
                    <a:lnTo>
                      <a:pt x="3192" y="1241"/>
                    </a:lnTo>
                    <a:lnTo>
                      <a:pt x="3193" y="1183"/>
                    </a:lnTo>
                    <a:lnTo>
                      <a:pt x="3202" y="1042"/>
                    </a:lnTo>
                    <a:lnTo>
                      <a:pt x="3212" y="832"/>
                    </a:lnTo>
                    <a:lnTo>
                      <a:pt x="3212" y="691"/>
                    </a:lnTo>
                    <a:lnTo>
                      <a:pt x="3208" y="620"/>
                    </a:lnTo>
                    <a:close/>
                    <a:moveTo>
                      <a:pt x="1004" y="2495"/>
                    </a:moveTo>
                    <a:lnTo>
                      <a:pt x="998" y="2649"/>
                    </a:lnTo>
                    <a:lnTo>
                      <a:pt x="999" y="2958"/>
                    </a:lnTo>
                    <a:lnTo>
                      <a:pt x="1001" y="3114"/>
                    </a:lnTo>
                    <a:lnTo>
                      <a:pt x="942" y="3145"/>
                    </a:lnTo>
                    <a:lnTo>
                      <a:pt x="880" y="3170"/>
                    </a:lnTo>
                    <a:lnTo>
                      <a:pt x="884" y="3137"/>
                    </a:lnTo>
                    <a:lnTo>
                      <a:pt x="881" y="3066"/>
                    </a:lnTo>
                    <a:lnTo>
                      <a:pt x="868" y="2961"/>
                    </a:lnTo>
                    <a:lnTo>
                      <a:pt x="860" y="2895"/>
                    </a:lnTo>
                    <a:lnTo>
                      <a:pt x="850" y="2780"/>
                    </a:lnTo>
                    <a:lnTo>
                      <a:pt x="844" y="2610"/>
                    </a:lnTo>
                    <a:lnTo>
                      <a:pt x="850" y="2495"/>
                    </a:lnTo>
                    <a:lnTo>
                      <a:pt x="857" y="2439"/>
                    </a:lnTo>
                    <a:lnTo>
                      <a:pt x="856" y="2424"/>
                    </a:lnTo>
                    <a:lnTo>
                      <a:pt x="840" y="2398"/>
                    </a:lnTo>
                    <a:lnTo>
                      <a:pt x="828" y="2390"/>
                    </a:lnTo>
                    <a:lnTo>
                      <a:pt x="717" y="2318"/>
                    </a:lnTo>
                    <a:lnTo>
                      <a:pt x="506" y="2162"/>
                    </a:lnTo>
                    <a:lnTo>
                      <a:pt x="401" y="2082"/>
                    </a:lnTo>
                    <a:lnTo>
                      <a:pt x="382" y="2064"/>
                    </a:lnTo>
                    <a:lnTo>
                      <a:pt x="314" y="2010"/>
                    </a:lnTo>
                    <a:lnTo>
                      <a:pt x="264" y="1978"/>
                    </a:lnTo>
                    <a:lnTo>
                      <a:pt x="241" y="1969"/>
                    </a:lnTo>
                    <a:lnTo>
                      <a:pt x="294" y="1899"/>
                    </a:lnTo>
                    <a:lnTo>
                      <a:pt x="350" y="1830"/>
                    </a:lnTo>
                    <a:lnTo>
                      <a:pt x="510" y="1955"/>
                    </a:lnTo>
                    <a:lnTo>
                      <a:pt x="752" y="2141"/>
                    </a:lnTo>
                    <a:lnTo>
                      <a:pt x="909" y="2270"/>
                    </a:lnTo>
                    <a:lnTo>
                      <a:pt x="985" y="2338"/>
                    </a:lnTo>
                    <a:lnTo>
                      <a:pt x="999" y="2349"/>
                    </a:lnTo>
                    <a:lnTo>
                      <a:pt x="1034" y="2354"/>
                    </a:lnTo>
                    <a:lnTo>
                      <a:pt x="1053" y="2346"/>
                    </a:lnTo>
                    <a:lnTo>
                      <a:pt x="1132" y="2302"/>
                    </a:lnTo>
                    <a:lnTo>
                      <a:pt x="1280" y="2195"/>
                    </a:lnTo>
                    <a:lnTo>
                      <a:pt x="1418" y="2074"/>
                    </a:lnTo>
                    <a:lnTo>
                      <a:pt x="1548" y="1943"/>
                    </a:lnTo>
                    <a:lnTo>
                      <a:pt x="1610" y="1877"/>
                    </a:lnTo>
                    <a:lnTo>
                      <a:pt x="1617" y="1868"/>
                    </a:lnTo>
                    <a:lnTo>
                      <a:pt x="1624" y="1847"/>
                    </a:lnTo>
                    <a:lnTo>
                      <a:pt x="1626" y="1827"/>
                    </a:lnTo>
                    <a:lnTo>
                      <a:pt x="1617" y="1807"/>
                    </a:lnTo>
                    <a:lnTo>
                      <a:pt x="1610" y="1796"/>
                    </a:lnTo>
                    <a:lnTo>
                      <a:pt x="1420" y="1596"/>
                    </a:lnTo>
                    <a:lnTo>
                      <a:pt x="1231" y="1395"/>
                    </a:lnTo>
                    <a:lnTo>
                      <a:pt x="1201" y="1360"/>
                    </a:lnTo>
                    <a:lnTo>
                      <a:pt x="1132" y="1288"/>
                    </a:lnTo>
                    <a:lnTo>
                      <a:pt x="1082" y="1248"/>
                    </a:lnTo>
                    <a:lnTo>
                      <a:pt x="1056" y="1235"/>
                    </a:lnTo>
                    <a:lnTo>
                      <a:pt x="1244" y="1103"/>
                    </a:lnTo>
                    <a:lnTo>
                      <a:pt x="1430" y="964"/>
                    </a:lnTo>
                    <a:lnTo>
                      <a:pt x="1614" y="825"/>
                    </a:lnTo>
                    <a:lnTo>
                      <a:pt x="1885" y="607"/>
                    </a:lnTo>
                    <a:lnTo>
                      <a:pt x="2060" y="458"/>
                    </a:lnTo>
                    <a:lnTo>
                      <a:pt x="2145" y="380"/>
                    </a:lnTo>
                    <a:lnTo>
                      <a:pt x="2194" y="338"/>
                    </a:lnTo>
                    <a:lnTo>
                      <a:pt x="2299" y="235"/>
                    </a:lnTo>
                    <a:lnTo>
                      <a:pt x="2344" y="177"/>
                    </a:lnTo>
                    <a:lnTo>
                      <a:pt x="2367" y="138"/>
                    </a:lnTo>
                    <a:lnTo>
                      <a:pt x="2374" y="118"/>
                    </a:lnTo>
                    <a:lnTo>
                      <a:pt x="2422" y="140"/>
                    </a:lnTo>
                    <a:lnTo>
                      <a:pt x="2466" y="163"/>
                    </a:lnTo>
                    <a:lnTo>
                      <a:pt x="2534" y="206"/>
                    </a:lnTo>
                    <a:lnTo>
                      <a:pt x="2661" y="304"/>
                    </a:lnTo>
                    <a:lnTo>
                      <a:pt x="2721" y="354"/>
                    </a:lnTo>
                    <a:lnTo>
                      <a:pt x="2833" y="453"/>
                    </a:lnTo>
                    <a:lnTo>
                      <a:pt x="2944" y="554"/>
                    </a:lnTo>
                    <a:lnTo>
                      <a:pt x="2993" y="603"/>
                    </a:lnTo>
                    <a:lnTo>
                      <a:pt x="3048" y="646"/>
                    </a:lnTo>
                    <a:lnTo>
                      <a:pt x="2937" y="771"/>
                    </a:lnTo>
                    <a:lnTo>
                      <a:pt x="2708" y="1016"/>
                    </a:lnTo>
                    <a:lnTo>
                      <a:pt x="2474" y="1257"/>
                    </a:lnTo>
                    <a:lnTo>
                      <a:pt x="2233" y="1490"/>
                    </a:lnTo>
                    <a:lnTo>
                      <a:pt x="2112" y="1605"/>
                    </a:lnTo>
                    <a:lnTo>
                      <a:pt x="1987" y="1720"/>
                    </a:lnTo>
                    <a:lnTo>
                      <a:pt x="1732" y="1951"/>
                    </a:lnTo>
                    <a:lnTo>
                      <a:pt x="1467" y="2169"/>
                    </a:lnTo>
                    <a:lnTo>
                      <a:pt x="1261" y="2322"/>
                    </a:lnTo>
                    <a:lnTo>
                      <a:pt x="1120" y="2417"/>
                    </a:lnTo>
                    <a:lnTo>
                      <a:pt x="1047" y="2462"/>
                    </a:lnTo>
                    <a:lnTo>
                      <a:pt x="1047" y="2462"/>
                    </a:lnTo>
                    <a:lnTo>
                      <a:pt x="1047" y="2463"/>
                    </a:lnTo>
                    <a:lnTo>
                      <a:pt x="1033" y="2460"/>
                    </a:lnTo>
                    <a:lnTo>
                      <a:pt x="1012" y="2472"/>
                    </a:lnTo>
                    <a:lnTo>
                      <a:pt x="1005" y="2485"/>
                    </a:lnTo>
                    <a:lnTo>
                      <a:pt x="1004" y="2495"/>
                    </a:lnTo>
                    <a:close/>
                    <a:moveTo>
                      <a:pt x="3082" y="1081"/>
                    </a:moveTo>
                    <a:lnTo>
                      <a:pt x="3078" y="1147"/>
                    </a:lnTo>
                    <a:lnTo>
                      <a:pt x="3074" y="1213"/>
                    </a:lnTo>
                    <a:lnTo>
                      <a:pt x="3072" y="1247"/>
                    </a:lnTo>
                    <a:lnTo>
                      <a:pt x="3069" y="1280"/>
                    </a:lnTo>
                    <a:lnTo>
                      <a:pt x="3067" y="1301"/>
                    </a:lnTo>
                    <a:lnTo>
                      <a:pt x="3065" y="1316"/>
                    </a:lnTo>
                    <a:lnTo>
                      <a:pt x="3059" y="1320"/>
                    </a:lnTo>
                    <a:lnTo>
                      <a:pt x="3052" y="1334"/>
                    </a:lnTo>
                    <a:lnTo>
                      <a:pt x="3051" y="1343"/>
                    </a:lnTo>
                    <a:lnTo>
                      <a:pt x="3038" y="1349"/>
                    </a:lnTo>
                    <a:lnTo>
                      <a:pt x="3018" y="1372"/>
                    </a:lnTo>
                    <a:lnTo>
                      <a:pt x="3016" y="1389"/>
                    </a:lnTo>
                    <a:lnTo>
                      <a:pt x="3018" y="1366"/>
                    </a:lnTo>
                    <a:lnTo>
                      <a:pt x="3010" y="1369"/>
                    </a:lnTo>
                    <a:lnTo>
                      <a:pt x="2990" y="1393"/>
                    </a:lnTo>
                    <a:lnTo>
                      <a:pt x="2941" y="1444"/>
                    </a:lnTo>
                    <a:lnTo>
                      <a:pt x="2890" y="1493"/>
                    </a:lnTo>
                    <a:lnTo>
                      <a:pt x="2734" y="1637"/>
                    </a:lnTo>
                    <a:lnTo>
                      <a:pt x="2574" y="1779"/>
                    </a:lnTo>
                    <a:lnTo>
                      <a:pt x="2201" y="2110"/>
                    </a:lnTo>
                    <a:lnTo>
                      <a:pt x="1823" y="2434"/>
                    </a:lnTo>
                    <a:lnTo>
                      <a:pt x="1804" y="2451"/>
                    </a:lnTo>
                    <a:lnTo>
                      <a:pt x="1785" y="2467"/>
                    </a:lnTo>
                    <a:lnTo>
                      <a:pt x="1778" y="2349"/>
                    </a:lnTo>
                    <a:lnTo>
                      <a:pt x="1765" y="2231"/>
                    </a:lnTo>
                    <a:lnTo>
                      <a:pt x="1764" y="2181"/>
                    </a:lnTo>
                    <a:lnTo>
                      <a:pt x="1765" y="2130"/>
                    </a:lnTo>
                    <a:lnTo>
                      <a:pt x="1764" y="2118"/>
                    </a:lnTo>
                    <a:lnTo>
                      <a:pt x="1749" y="2105"/>
                    </a:lnTo>
                    <a:lnTo>
                      <a:pt x="1739" y="2103"/>
                    </a:lnTo>
                    <a:lnTo>
                      <a:pt x="1927" y="1936"/>
                    </a:lnTo>
                    <a:lnTo>
                      <a:pt x="2106" y="1769"/>
                    </a:lnTo>
                    <a:lnTo>
                      <a:pt x="2236" y="1651"/>
                    </a:lnTo>
                    <a:lnTo>
                      <a:pt x="2489" y="1406"/>
                    </a:lnTo>
                    <a:lnTo>
                      <a:pt x="2737" y="1157"/>
                    </a:lnTo>
                    <a:lnTo>
                      <a:pt x="2977" y="901"/>
                    </a:lnTo>
                    <a:lnTo>
                      <a:pt x="3095" y="770"/>
                    </a:lnTo>
                    <a:lnTo>
                      <a:pt x="3093" y="926"/>
                    </a:lnTo>
                    <a:lnTo>
                      <a:pt x="3082" y="10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white"/>
                  </a:solidFill>
                  <a:latin typeface="Noto Sans TC Medium" panose="020B0600000000000000" pitchFamily="34" charset="-128"/>
                </a:endParaRPr>
              </a:p>
            </p:txBody>
          </p:sp>
          <p:sp>
            <p:nvSpPr>
              <p:cNvPr id="38" name="Freeform 18">
                <a:extLst>
                  <a:ext uri="{FF2B5EF4-FFF2-40B4-BE49-F238E27FC236}">
                    <a16:creationId xmlns:a16="http://schemas.microsoft.com/office/drawing/2014/main" id="{F3DEED97-16CB-40A7-BAF6-D821967D7A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98" y="2746"/>
                <a:ext cx="212" cy="132"/>
              </a:xfrm>
              <a:custGeom>
                <a:avLst/>
                <a:gdLst>
                  <a:gd name="T0" fmla="*/ 544 w 635"/>
                  <a:gd name="T1" fmla="*/ 0 h 398"/>
                  <a:gd name="T2" fmla="*/ 504 w 635"/>
                  <a:gd name="T3" fmla="*/ 18 h 398"/>
                  <a:gd name="T4" fmla="*/ 496 w 635"/>
                  <a:gd name="T5" fmla="*/ 52 h 398"/>
                  <a:gd name="T6" fmla="*/ 530 w 635"/>
                  <a:gd name="T7" fmla="*/ 177 h 398"/>
                  <a:gd name="T8" fmla="*/ 515 w 635"/>
                  <a:gd name="T9" fmla="*/ 226 h 398"/>
                  <a:gd name="T10" fmla="*/ 478 w 635"/>
                  <a:gd name="T11" fmla="*/ 262 h 398"/>
                  <a:gd name="T12" fmla="*/ 403 w 635"/>
                  <a:gd name="T13" fmla="*/ 291 h 398"/>
                  <a:gd name="T14" fmla="*/ 352 w 635"/>
                  <a:gd name="T15" fmla="*/ 272 h 398"/>
                  <a:gd name="T16" fmla="*/ 332 w 635"/>
                  <a:gd name="T17" fmla="*/ 226 h 398"/>
                  <a:gd name="T18" fmla="*/ 331 w 635"/>
                  <a:gd name="T19" fmla="*/ 198 h 398"/>
                  <a:gd name="T20" fmla="*/ 303 w 635"/>
                  <a:gd name="T21" fmla="*/ 164 h 398"/>
                  <a:gd name="T22" fmla="*/ 246 w 635"/>
                  <a:gd name="T23" fmla="*/ 180 h 398"/>
                  <a:gd name="T24" fmla="*/ 236 w 635"/>
                  <a:gd name="T25" fmla="*/ 209 h 398"/>
                  <a:gd name="T26" fmla="*/ 220 w 635"/>
                  <a:gd name="T27" fmla="*/ 268 h 398"/>
                  <a:gd name="T28" fmla="*/ 160 w 635"/>
                  <a:gd name="T29" fmla="*/ 310 h 398"/>
                  <a:gd name="T30" fmla="*/ 122 w 635"/>
                  <a:gd name="T31" fmla="*/ 304 h 398"/>
                  <a:gd name="T32" fmla="*/ 83 w 635"/>
                  <a:gd name="T33" fmla="*/ 270 h 398"/>
                  <a:gd name="T34" fmla="*/ 83 w 635"/>
                  <a:gd name="T35" fmla="*/ 182 h 398"/>
                  <a:gd name="T36" fmla="*/ 90 w 635"/>
                  <a:gd name="T37" fmla="*/ 149 h 398"/>
                  <a:gd name="T38" fmla="*/ 62 w 635"/>
                  <a:gd name="T39" fmla="*/ 126 h 398"/>
                  <a:gd name="T40" fmla="*/ 34 w 635"/>
                  <a:gd name="T41" fmla="*/ 139 h 398"/>
                  <a:gd name="T42" fmla="*/ 7 w 635"/>
                  <a:gd name="T43" fmla="*/ 193 h 398"/>
                  <a:gd name="T44" fmla="*/ 3 w 635"/>
                  <a:gd name="T45" fmla="*/ 268 h 398"/>
                  <a:gd name="T46" fmla="*/ 31 w 635"/>
                  <a:gd name="T47" fmla="*/ 336 h 398"/>
                  <a:gd name="T48" fmla="*/ 93 w 635"/>
                  <a:gd name="T49" fmla="*/ 383 h 398"/>
                  <a:gd name="T50" fmla="*/ 139 w 635"/>
                  <a:gd name="T51" fmla="*/ 398 h 398"/>
                  <a:gd name="T52" fmla="*/ 229 w 635"/>
                  <a:gd name="T53" fmla="*/ 383 h 398"/>
                  <a:gd name="T54" fmla="*/ 279 w 635"/>
                  <a:gd name="T55" fmla="*/ 339 h 398"/>
                  <a:gd name="T56" fmla="*/ 350 w 635"/>
                  <a:gd name="T57" fmla="*/ 379 h 398"/>
                  <a:gd name="T58" fmla="*/ 470 w 635"/>
                  <a:gd name="T59" fmla="*/ 375 h 398"/>
                  <a:gd name="T60" fmla="*/ 527 w 635"/>
                  <a:gd name="T61" fmla="*/ 350 h 398"/>
                  <a:gd name="T62" fmla="*/ 600 w 635"/>
                  <a:gd name="T63" fmla="*/ 271 h 398"/>
                  <a:gd name="T64" fmla="*/ 635 w 635"/>
                  <a:gd name="T65" fmla="*/ 166 h 398"/>
                  <a:gd name="T66" fmla="*/ 614 w 635"/>
                  <a:gd name="T67" fmla="*/ 64 h 398"/>
                  <a:gd name="T68" fmla="*/ 555 w 635"/>
                  <a:gd name="T69" fmla="*/ 6 h 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635" h="398">
                    <a:moveTo>
                      <a:pt x="555" y="6"/>
                    </a:moveTo>
                    <a:lnTo>
                      <a:pt x="544" y="0"/>
                    </a:lnTo>
                    <a:lnTo>
                      <a:pt x="521" y="3"/>
                    </a:lnTo>
                    <a:lnTo>
                      <a:pt x="504" y="18"/>
                    </a:lnTo>
                    <a:lnTo>
                      <a:pt x="495" y="39"/>
                    </a:lnTo>
                    <a:lnTo>
                      <a:pt x="496" y="52"/>
                    </a:lnTo>
                    <a:lnTo>
                      <a:pt x="514" y="113"/>
                    </a:lnTo>
                    <a:lnTo>
                      <a:pt x="530" y="177"/>
                    </a:lnTo>
                    <a:lnTo>
                      <a:pt x="527" y="202"/>
                    </a:lnTo>
                    <a:lnTo>
                      <a:pt x="515" y="226"/>
                    </a:lnTo>
                    <a:lnTo>
                      <a:pt x="494" y="251"/>
                    </a:lnTo>
                    <a:lnTo>
                      <a:pt x="478" y="262"/>
                    </a:lnTo>
                    <a:lnTo>
                      <a:pt x="453" y="278"/>
                    </a:lnTo>
                    <a:lnTo>
                      <a:pt x="403" y="291"/>
                    </a:lnTo>
                    <a:lnTo>
                      <a:pt x="370" y="284"/>
                    </a:lnTo>
                    <a:lnTo>
                      <a:pt x="352" y="272"/>
                    </a:lnTo>
                    <a:lnTo>
                      <a:pt x="339" y="252"/>
                    </a:lnTo>
                    <a:lnTo>
                      <a:pt x="332" y="226"/>
                    </a:lnTo>
                    <a:lnTo>
                      <a:pt x="332" y="209"/>
                    </a:lnTo>
                    <a:lnTo>
                      <a:pt x="331" y="198"/>
                    </a:lnTo>
                    <a:lnTo>
                      <a:pt x="324" y="180"/>
                    </a:lnTo>
                    <a:lnTo>
                      <a:pt x="303" y="164"/>
                    </a:lnTo>
                    <a:lnTo>
                      <a:pt x="268" y="164"/>
                    </a:lnTo>
                    <a:lnTo>
                      <a:pt x="246" y="180"/>
                    </a:lnTo>
                    <a:lnTo>
                      <a:pt x="237" y="198"/>
                    </a:lnTo>
                    <a:lnTo>
                      <a:pt x="236" y="209"/>
                    </a:lnTo>
                    <a:lnTo>
                      <a:pt x="233" y="231"/>
                    </a:lnTo>
                    <a:lnTo>
                      <a:pt x="220" y="268"/>
                    </a:lnTo>
                    <a:lnTo>
                      <a:pt x="196" y="297"/>
                    </a:lnTo>
                    <a:lnTo>
                      <a:pt x="160" y="310"/>
                    </a:lnTo>
                    <a:lnTo>
                      <a:pt x="137" y="307"/>
                    </a:lnTo>
                    <a:lnTo>
                      <a:pt x="122" y="304"/>
                    </a:lnTo>
                    <a:lnTo>
                      <a:pt x="102" y="294"/>
                    </a:lnTo>
                    <a:lnTo>
                      <a:pt x="83" y="270"/>
                    </a:lnTo>
                    <a:lnTo>
                      <a:pt x="76" y="228"/>
                    </a:lnTo>
                    <a:lnTo>
                      <a:pt x="83" y="182"/>
                    </a:lnTo>
                    <a:lnTo>
                      <a:pt x="88" y="162"/>
                    </a:lnTo>
                    <a:lnTo>
                      <a:pt x="90" y="149"/>
                    </a:lnTo>
                    <a:lnTo>
                      <a:pt x="80" y="131"/>
                    </a:lnTo>
                    <a:lnTo>
                      <a:pt x="62" y="126"/>
                    </a:lnTo>
                    <a:lnTo>
                      <a:pt x="43" y="130"/>
                    </a:lnTo>
                    <a:lnTo>
                      <a:pt x="34" y="139"/>
                    </a:lnTo>
                    <a:lnTo>
                      <a:pt x="23" y="157"/>
                    </a:lnTo>
                    <a:lnTo>
                      <a:pt x="7" y="193"/>
                    </a:lnTo>
                    <a:lnTo>
                      <a:pt x="0" y="232"/>
                    </a:lnTo>
                    <a:lnTo>
                      <a:pt x="3" y="268"/>
                    </a:lnTo>
                    <a:lnTo>
                      <a:pt x="13" y="304"/>
                    </a:lnTo>
                    <a:lnTo>
                      <a:pt x="31" y="336"/>
                    </a:lnTo>
                    <a:lnTo>
                      <a:pt x="59" y="362"/>
                    </a:lnTo>
                    <a:lnTo>
                      <a:pt x="93" y="383"/>
                    </a:lnTo>
                    <a:lnTo>
                      <a:pt x="113" y="390"/>
                    </a:lnTo>
                    <a:lnTo>
                      <a:pt x="139" y="398"/>
                    </a:lnTo>
                    <a:lnTo>
                      <a:pt x="187" y="398"/>
                    </a:lnTo>
                    <a:lnTo>
                      <a:pt x="229" y="383"/>
                    </a:lnTo>
                    <a:lnTo>
                      <a:pt x="265" y="356"/>
                    </a:lnTo>
                    <a:lnTo>
                      <a:pt x="279" y="339"/>
                    </a:lnTo>
                    <a:lnTo>
                      <a:pt x="299" y="356"/>
                    </a:lnTo>
                    <a:lnTo>
                      <a:pt x="350" y="379"/>
                    </a:lnTo>
                    <a:lnTo>
                      <a:pt x="409" y="386"/>
                    </a:lnTo>
                    <a:lnTo>
                      <a:pt x="470" y="375"/>
                    </a:lnTo>
                    <a:lnTo>
                      <a:pt x="502" y="362"/>
                    </a:lnTo>
                    <a:lnTo>
                      <a:pt x="527" y="350"/>
                    </a:lnTo>
                    <a:lnTo>
                      <a:pt x="567" y="316"/>
                    </a:lnTo>
                    <a:lnTo>
                      <a:pt x="600" y="271"/>
                    </a:lnTo>
                    <a:lnTo>
                      <a:pt x="623" y="221"/>
                    </a:lnTo>
                    <a:lnTo>
                      <a:pt x="635" y="166"/>
                    </a:lnTo>
                    <a:lnTo>
                      <a:pt x="632" y="113"/>
                    </a:lnTo>
                    <a:lnTo>
                      <a:pt x="614" y="64"/>
                    </a:lnTo>
                    <a:lnTo>
                      <a:pt x="581" y="23"/>
                    </a:lnTo>
                    <a:lnTo>
                      <a:pt x="555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white"/>
                  </a:solidFill>
                  <a:latin typeface="Noto Sans TC Medium" panose="020B0600000000000000" pitchFamily="34" charset="-128"/>
                </a:endParaRPr>
              </a:p>
            </p:txBody>
          </p:sp>
          <p:sp>
            <p:nvSpPr>
              <p:cNvPr id="39" name="Freeform 19">
                <a:extLst>
                  <a:ext uri="{FF2B5EF4-FFF2-40B4-BE49-F238E27FC236}">
                    <a16:creationId xmlns:a16="http://schemas.microsoft.com/office/drawing/2014/main" id="{F95D0993-DCC4-5383-0FE2-AB3EA034EF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55" y="2515"/>
                <a:ext cx="176" cy="179"/>
              </a:xfrm>
              <a:custGeom>
                <a:avLst/>
                <a:gdLst>
                  <a:gd name="T0" fmla="*/ 301 w 528"/>
                  <a:gd name="T1" fmla="*/ 1 h 538"/>
                  <a:gd name="T2" fmla="*/ 268 w 528"/>
                  <a:gd name="T3" fmla="*/ 27 h 538"/>
                  <a:gd name="T4" fmla="*/ 273 w 528"/>
                  <a:gd name="T5" fmla="*/ 82 h 538"/>
                  <a:gd name="T6" fmla="*/ 298 w 528"/>
                  <a:gd name="T7" fmla="*/ 95 h 538"/>
                  <a:gd name="T8" fmla="*/ 373 w 528"/>
                  <a:gd name="T9" fmla="*/ 112 h 538"/>
                  <a:gd name="T10" fmla="*/ 419 w 528"/>
                  <a:gd name="T11" fmla="*/ 145 h 538"/>
                  <a:gd name="T12" fmla="*/ 423 w 528"/>
                  <a:gd name="T13" fmla="*/ 191 h 538"/>
                  <a:gd name="T14" fmla="*/ 409 w 528"/>
                  <a:gd name="T15" fmla="*/ 220 h 538"/>
                  <a:gd name="T16" fmla="*/ 357 w 528"/>
                  <a:gd name="T17" fmla="*/ 265 h 538"/>
                  <a:gd name="T18" fmla="*/ 245 w 528"/>
                  <a:gd name="T19" fmla="*/ 269 h 538"/>
                  <a:gd name="T20" fmla="*/ 207 w 528"/>
                  <a:gd name="T21" fmla="*/ 256 h 538"/>
                  <a:gd name="T22" fmla="*/ 188 w 528"/>
                  <a:gd name="T23" fmla="*/ 250 h 538"/>
                  <a:gd name="T24" fmla="*/ 150 w 528"/>
                  <a:gd name="T25" fmla="*/ 268 h 538"/>
                  <a:gd name="T26" fmla="*/ 141 w 528"/>
                  <a:gd name="T27" fmla="*/ 324 h 538"/>
                  <a:gd name="T28" fmla="*/ 161 w 528"/>
                  <a:gd name="T29" fmla="*/ 341 h 538"/>
                  <a:gd name="T30" fmla="*/ 173 w 528"/>
                  <a:gd name="T31" fmla="*/ 347 h 538"/>
                  <a:gd name="T32" fmla="*/ 178 w 528"/>
                  <a:gd name="T33" fmla="*/ 348 h 538"/>
                  <a:gd name="T34" fmla="*/ 184 w 528"/>
                  <a:gd name="T35" fmla="*/ 351 h 538"/>
                  <a:gd name="T36" fmla="*/ 220 w 528"/>
                  <a:gd name="T37" fmla="*/ 367 h 538"/>
                  <a:gd name="T38" fmla="*/ 243 w 528"/>
                  <a:gd name="T39" fmla="*/ 399 h 538"/>
                  <a:gd name="T40" fmla="*/ 180 w 528"/>
                  <a:gd name="T41" fmla="*/ 443 h 538"/>
                  <a:gd name="T42" fmla="*/ 131 w 528"/>
                  <a:gd name="T43" fmla="*/ 456 h 538"/>
                  <a:gd name="T44" fmla="*/ 62 w 528"/>
                  <a:gd name="T45" fmla="*/ 456 h 538"/>
                  <a:gd name="T46" fmla="*/ 50 w 528"/>
                  <a:gd name="T47" fmla="*/ 443 h 538"/>
                  <a:gd name="T48" fmla="*/ 10 w 528"/>
                  <a:gd name="T49" fmla="*/ 446 h 538"/>
                  <a:gd name="T50" fmla="*/ 3 w 528"/>
                  <a:gd name="T51" fmla="*/ 475 h 538"/>
                  <a:gd name="T52" fmla="*/ 45 w 528"/>
                  <a:gd name="T53" fmla="*/ 525 h 538"/>
                  <a:gd name="T54" fmla="*/ 134 w 528"/>
                  <a:gd name="T55" fmla="*/ 538 h 538"/>
                  <a:gd name="T56" fmla="*/ 190 w 528"/>
                  <a:gd name="T57" fmla="*/ 528 h 538"/>
                  <a:gd name="T58" fmla="*/ 302 w 528"/>
                  <a:gd name="T59" fmla="*/ 465 h 538"/>
                  <a:gd name="T60" fmla="*/ 355 w 528"/>
                  <a:gd name="T61" fmla="*/ 383 h 538"/>
                  <a:gd name="T62" fmla="*/ 357 w 528"/>
                  <a:gd name="T63" fmla="*/ 366 h 538"/>
                  <a:gd name="T64" fmla="*/ 425 w 528"/>
                  <a:gd name="T65" fmla="*/ 341 h 538"/>
                  <a:gd name="T66" fmla="*/ 497 w 528"/>
                  <a:gd name="T67" fmla="*/ 271 h 538"/>
                  <a:gd name="T68" fmla="*/ 520 w 528"/>
                  <a:gd name="T69" fmla="*/ 220 h 538"/>
                  <a:gd name="T70" fmla="*/ 520 w 528"/>
                  <a:gd name="T71" fmla="*/ 127 h 538"/>
                  <a:gd name="T72" fmla="*/ 469 w 528"/>
                  <a:gd name="T73" fmla="*/ 53 h 538"/>
                  <a:gd name="T74" fmla="*/ 384 w 528"/>
                  <a:gd name="T75" fmla="*/ 9 h 538"/>
                  <a:gd name="T76" fmla="*/ 311 w 528"/>
                  <a:gd name="T77" fmla="*/ 0 h 5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28" h="538">
                    <a:moveTo>
                      <a:pt x="311" y="0"/>
                    </a:moveTo>
                    <a:lnTo>
                      <a:pt x="301" y="1"/>
                    </a:lnTo>
                    <a:lnTo>
                      <a:pt x="285" y="9"/>
                    </a:lnTo>
                    <a:lnTo>
                      <a:pt x="268" y="27"/>
                    </a:lnTo>
                    <a:lnTo>
                      <a:pt x="263" y="60"/>
                    </a:lnTo>
                    <a:lnTo>
                      <a:pt x="273" y="82"/>
                    </a:lnTo>
                    <a:lnTo>
                      <a:pt x="288" y="92"/>
                    </a:lnTo>
                    <a:lnTo>
                      <a:pt x="298" y="95"/>
                    </a:lnTo>
                    <a:lnTo>
                      <a:pt x="321" y="99"/>
                    </a:lnTo>
                    <a:lnTo>
                      <a:pt x="373" y="112"/>
                    </a:lnTo>
                    <a:lnTo>
                      <a:pt x="404" y="129"/>
                    </a:lnTo>
                    <a:lnTo>
                      <a:pt x="419" y="145"/>
                    </a:lnTo>
                    <a:lnTo>
                      <a:pt x="426" y="165"/>
                    </a:lnTo>
                    <a:lnTo>
                      <a:pt x="423" y="191"/>
                    </a:lnTo>
                    <a:lnTo>
                      <a:pt x="416" y="206"/>
                    </a:lnTo>
                    <a:lnTo>
                      <a:pt x="409" y="220"/>
                    </a:lnTo>
                    <a:lnTo>
                      <a:pt x="391" y="242"/>
                    </a:lnTo>
                    <a:lnTo>
                      <a:pt x="357" y="265"/>
                    </a:lnTo>
                    <a:lnTo>
                      <a:pt x="302" y="276"/>
                    </a:lnTo>
                    <a:lnTo>
                      <a:pt x="245" y="269"/>
                    </a:lnTo>
                    <a:lnTo>
                      <a:pt x="217" y="260"/>
                    </a:lnTo>
                    <a:lnTo>
                      <a:pt x="207" y="256"/>
                    </a:lnTo>
                    <a:lnTo>
                      <a:pt x="199" y="253"/>
                    </a:lnTo>
                    <a:lnTo>
                      <a:pt x="188" y="250"/>
                    </a:lnTo>
                    <a:lnTo>
                      <a:pt x="171" y="253"/>
                    </a:lnTo>
                    <a:lnTo>
                      <a:pt x="150" y="268"/>
                    </a:lnTo>
                    <a:lnTo>
                      <a:pt x="135" y="299"/>
                    </a:lnTo>
                    <a:lnTo>
                      <a:pt x="141" y="324"/>
                    </a:lnTo>
                    <a:lnTo>
                      <a:pt x="151" y="337"/>
                    </a:lnTo>
                    <a:lnTo>
                      <a:pt x="161" y="341"/>
                    </a:lnTo>
                    <a:lnTo>
                      <a:pt x="167" y="344"/>
                    </a:lnTo>
                    <a:lnTo>
                      <a:pt x="173" y="347"/>
                    </a:lnTo>
                    <a:lnTo>
                      <a:pt x="173" y="347"/>
                    </a:lnTo>
                    <a:lnTo>
                      <a:pt x="178" y="348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220" y="367"/>
                    </a:lnTo>
                    <a:lnTo>
                      <a:pt x="252" y="386"/>
                    </a:lnTo>
                    <a:lnTo>
                      <a:pt x="243" y="399"/>
                    </a:lnTo>
                    <a:lnTo>
                      <a:pt x="220" y="420"/>
                    </a:lnTo>
                    <a:lnTo>
                      <a:pt x="180" y="443"/>
                    </a:lnTo>
                    <a:lnTo>
                      <a:pt x="150" y="452"/>
                    </a:lnTo>
                    <a:lnTo>
                      <a:pt x="131" y="456"/>
                    </a:lnTo>
                    <a:lnTo>
                      <a:pt x="85" y="459"/>
                    </a:lnTo>
                    <a:lnTo>
                      <a:pt x="62" y="456"/>
                    </a:lnTo>
                    <a:lnTo>
                      <a:pt x="57" y="453"/>
                    </a:lnTo>
                    <a:lnTo>
                      <a:pt x="50" y="443"/>
                    </a:lnTo>
                    <a:lnTo>
                      <a:pt x="30" y="438"/>
                    </a:lnTo>
                    <a:lnTo>
                      <a:pt x="10" y="446"/>
                    </a:lnTo>
                    <a:lnTo>
                      <a:pt x="0" y="463"/>
                    </a:lnTo>
                    <a:lnTo>
                      <a:pt x="3" y="475"/>
                    </a:lnTo>
                    <a:lnTo>
                      <a:pt x="13" y="498"/>
                    </a:lnTo>
                    <a:lnTo>
                      <a:pt x="45" y="525"/>
                    </a:lnTo>
                    <a:lnTo>
                      <a:pt x="88" y="537"/>
                    </a:lnTo>
                    <a:lnTo>
                      <a:pt x="134" y="538"/>
                    </a:lnTo>
                    <a:lnTo>
                      <a:pt x="155" y="534"/>
                    </a:lnTo>
                    <a:lnTo>
                      <a:pt x="190" y="528"/>
                    </a:lnTo>
                    <a:lnTo>
                      <a:pt x="250" y="504"/>
                    </a:lnTo>
                    <a:lnTo>
                      <a:pt x="302" y="465"/>
                    </a:lnTo>
                    <a:lnTo>
                      <a:pt x="341" y="414"/>
                    </a:lnTo>
                    <a:lnTo>
                      <a:pt x="355" y="383"/>
                    </a:lnTo>
                    <a:lnTo>
                      <a:pt x="358" y="374"/>
                    </a:lnTo>
                    <a:lnTo>
                      <a:pt x="357" y="366"/>
                    </a:lnTo>
                    <a:lnTo>
                      <a:pt x="381" y="360"/>
                    </a:lnTo>
                    <a:lnTo>
                      <a:pt x="425" y="341"/>
                    </a:lnTo>
                    <a:lnTo>
                      <a:pt x="463" y="311"/>
                    </a:lnTo>
                    <a:lnTo>
                      <a:pt x="497" y="271"/>
                    </a:lnTo>
                    <a:lnTo>
                      <a:pt x="509" y="246"/>
                    </a:lnTo>
                    <a:lnTo>
                      <a:pt x="520" y="220"/>
                    </a:lnTo>
                    <a:lnTo>
                      <a:pt x="528" y="171"/>
                    </a:lnTo>
                    <a:lnTo>
                      <a:pt x="520" y="127"/>
                    </a:lnTo>
                    <a:lnTo>
                      <a:pt x="499" y="86"/>
                    </a:lnTo>
                    <a:lnTo>
                      <a:pt x="469" y="53"/>
                    </a:lnTo>
                    <a:lnTo>
                      <a:pt x="430" y="26"/>
                    </a:lnTo>
                    <a:lnTo>
                      <a:pt x="384" y="9"/>
                    </a:lnTo>
                    <a:lnTo>
                      <a:pt x="337" y="0"/>
                    </a:lnTo>
                    <a:lnTo>
                      <a:pt x="31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white"/>
                  </a:solidFill>
                  <a:latin typeface="Noto Sans TC Medium" panose="020B0600000000000000" pitchFamily="34" charset="-128"/>
                </a:endParaRPr>
              </a:p>
            </p:txBody>
          </p:sp>
          <p:sp>
            <p:nvSpPr>
              <p:cNvPr id="40" name="Freeform 20">
                <a:extLst>
                  <a:ext uri="{FF2B5EF4-FFF2-40B4-BE49-F238E27FC236}">
                    <a16:creationId xmlns:a16="http://schemas.microsoft.com/office/drawing/2014/main" id="{34CC5D06-E90D-237F-F3A7-3CCFC76ABC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65" y="2702"/>
                <a:ext cx="205" cy="210"/>
              </a:xfrm>
              <a:custGeom>
                <a:avLst/>
                <a:gdLst>
                  <a:gd name="T0" fmla="*/ 388 w 613"/>
                  <a:gd name="T1" fmla="*/ 3 h 630"/>
                  <a:gd name="T2" fmla="*/ 357 w 613"/>
                  <a:gd name="T3" fmla="*/ 52 h 630"/>
                  <a:gd name="T4" fmla="*/ 381 w 613"/>
                  <a:gd name="T5" fmla="*/ 89 h 630"/>
                  <a:gd name="T6" fmla="*/ 466 w 613"/>
                  <a:gd name="T7" fmla="*/ 128 h 630"/>
                  <a:gd name="T8" fmla="*/ 511 w 613"/>
                  <a:gd name="T9" fmla="*/ 174 h 630"/>
                  <a:gd name="T10" fmla="*/ 506 w 613"/>
                  <a:gd name="T11" fmla="*/ 230 h 630"/>
                  <a:gd name="T12" fmla="*/ 486 w 613"/>
                  <a:gd name="T13" fmla="*/ 265 h 630"/>
                  <a:gd name="T14" fmla="*/ 431 w 613"/>
                  <a:gd name="T15" fmla="*/ 307 h 630"/>
                  <a:gd name="T16" fmla="*/ 349 w 613"/>
                  <a:gd name="T17" fmla="*/ 312 h 630"/>
                  <a:gd name="T18" fmla="*/ 257 w 613"/>
                  <a:gd name="T19" fmla="*/ 265 h 630"/>
                  <a:gd name="T20" fmla="*/ 253 w 613"/>
                  <a:gd name="T21" fmla="*/ 260 h 630"/>
                  <a:gd name="T22" fmla="*/ 239 w 613"/>
                  <a:gd name="T23" fmla="*/ 252 h 630"/>
                  <a:gd name="T24" fmla="*/ 198 w 613"/>
                  <a:gd name="T25" fmla="*/ 256 h 630"/>
                  <a:gd name="T26" fmla="*/ 175 w 613"/>
                  <a:gd name="T27" fmla="*/ 311 h 630"/>
                  <a:gd name="T28" fmla="*/ 188 w 613"/>
                  <a:gd name="T29" fmla="*/ 334 h 630"/>
                  <a:gd name="T30" fmla="*/ 214 w 613"/>
                  <a:gd name="T31" fmla="*/ 354 h 630"/>
                  <a:gd name="T32" fmla="*/ 256 w 613"/>
                  <a:gd name="T33" fmla="*/ 422 h 630"/>
                  <a:gd name="T34" fmla="*/ 224 w 613"/>
                  <a:gd name="T35" fmla="*/ 512 h 630"/>
                  <a:gd name="T36" fmla="*/ 180 w 613"/>
                  <a:gd name="T37" fmla="*/ 543 h 630"/>
                  <a:gd name="T38" fmla="*/ 119 w 613"/>
                  <a:gd name="T39" fmla="*/ 547 h 630"/>
                  <a:gd name="T40" fmla="*/ 72 w 613"/>
                  <a:gd name="T41" fmla="*/ 495 h 630"/>
                  <a:gd name="T42" fmla="*/ 51 w 613"/>
                  <a:gd name="T43" fmla="*/ 397 h 630"/>
                  <a:gd name="T44" fmla="*/ 37 w 613"/>
                  <a:gd name="T45" fmla="*/ 374 h 630"/>
                  <a:gd name="T46" fmla="*/ 5 w 613"/>
                  <a:gd name="T47" fmla="*/ 387 h 630"/>
                  <a:gd name="T48" fmla="*/ 0 w 613"/>
                  <a:gd name="T49" fmla="*/ 425 h 630"/>
                  <a:gd name="T50" fmla="*/ 13 w 613"/>
                  <a:gd name="T51" fmla="*/ 540 h 630"/>
                  <a:gd name="T52" fmla="*/ 66 w 613"/>
                  <a:gd name="T53" fmla="*/ 607 h 630"/>
                  <a:gd name="T54" fmla="*/ 131 w 613"/>
                  <a:gd name="T55" fmla="*/ 630 h 630"/>
                  <a:gd name="T56" fmla="*/ 220 w 613"/>
                  <a:gd name="T57" fmla="*/ 615 h 630"/>
                  <a:gd name="T58" fmla="*/ 263 w 613"/>
                  <a:gd name="T59" fmla="*/ 594 h 630"/>
                  <a:gd name="T60" fmla="*/ 329 w 613"/>
                  <a:gd name="T61" fmla="*/ 522 h 630"/>
                  <a:gd name="T62" fmla="*/ 352 w 613"/>
                  <a:gd name="T63" fmla="*/ 452 h 630"/>
                  <a:gd name="T64" fmla="*/ 352 w 613"/>
                  <a:gd name="T65" fmla="*/ 410 h 630"/>
                  <a:gd name="T66" fmla="*/ 446 w 613"/>
                  <a:gd name="T67" fmla="*/ 404 h 630"/>
                  <a:gd name="T68" fmla="*/ 555 w 613"/>
                  <a:gd name="T69" fmla="*/ 338 h 630"/>
                  <a:gd name="T70" fmla="*/ 594 w 613"/>
                  <a:gd name="T71" fmla="*/ 283 h 630"/>
                  <a:gd name="T72" fmla="*/ 613 w 613"/>
                  <a:gd name="T73" fmla="*/ 177 h 630"/>
                  <a:gd name="T74" fmla="*/ 574 w 613"/>
                  <a:gd name="T75" fmla="*/ 82 h 630"/>
                  <a:gd name="T76" fmla="*/ 489 w 613"/>
                  <a:gd name="T77" fmla="*/ 17 h 630"/>
                  <a:gd name="T78" fmla="*/ 404 w 613"/>
                  <a:gd name="T79" fmla="*/ 0 h 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13" h="630">
                    <a:moveTo>
                      <a:pt x="404" y="0"/>
                    </a:moveTo>
                    <a:lnTo>
                      <a:pt x="388" y="3"/>
                    </a:lnTo>
                    <a:lnTo>
                      <a:pt x="365" y="21"/>
                    </a:lnTo>
                    <a:lnTo>
                      <a:pt x="357" y="52"/>
                    </a:lnTo>
                    <a:lnTo>
                      <a:pt x="367" y="79"/>
                    </a:lnTo>
                    <a:lnTo>
                      <a:pt x="381" y="89"/>
                    </a:lnTo>
                    <a:lnTo>
                      <a:pt x="410" y="101"/>
                    </a:lnTo>
                    <a:lnTo>
                      <a:pt x="466" y="128"/>
                    </a:lnTo>
                    <a:lnTo>
                      <a:pt x="498" y="152"/>
                    </a:lnTo>
                    <a:lnTo>
                      <a:pt x="511" y="174"/>
                    </a:lnTo>
                    <a:lnTo>
                      <a:pt x="515" y="200"/>
                    </a:lnTo>
                    <a:lnTo>
                      <a:pt x="506" y="230"/>
                    </a:lnTo>
                    <a:lnTo>
                      <a:pt x="498" y="249"/>
                    </a:lnTo>
                    <a:lnTo>
                      <a:pt x="486" y="265"/>
                    </a:lnTo>
                    <a:lnTo>
                      <a:pt x="462" y="291"/>
                    </a:lnTo>
                    <a:lnTo>
                      <a:pt x="431" y="307"/>
                    </a:lnTo>
                    <a:lnTo>
                      <a:pt x="400" y="314"/>
                    </a:lnTo>
                    <a:lnTo>
                      <a:pt x="349" y="312"/>
                    </a:lnTo>
                    <a:lnTo>
                      <a:pt x="285" y="286"/>
                    </a:lnTo>
                    <a:lnTo>
                      <a:pt x="257" y="265"/>
                    </a:lnTo>
                    <a:lnTo>
                      <a:pt x="257" y="265"/>
                    </a:lnTo>
                    <a:lnTo>
                      <a:pt x="253" y="260"/>
                    </a:lnTo>
                    <a:lnTo>
                      <a:pt x="247" y="258"/>
                    </a:lnTo>
                    <a:lnTo>
                      <a:pt x="239" y="252"/>
                    </a:lnTo>
                    <a:lnTo>
                      <a:pt x="223" y="249"/>
                    </a:lnTo>
                    <a:lnTo>
                      <a:pt x="198" y="256"/>
                    </a:lnTo>
                    <a:lnTo>
                      <a:pt x="177" y="285"/>
                    </a:lnTo>
                    <a:lnTo>
                      <a:pt x="175" y="311"/>
                    </a:lnTo>
                    <a:lnTo>
                      <a:pt x="181" y="327"/>
                    </a:lnTo>
                    <a:lnTo>
                      <a:pt x="188" y="334"/>
                    </a:lnTo>
                    <a:lnTo>
                      <a:pt x="201" y="344"/>
                    </a:lnTo>
                    <a:lnTo>
                      <a:pt x="214" y="354"/>
                    </a:lnTo>
                    <a:lnTo>
                      <a:pt x="234" y="376"/>
                    </a:lnTo>
                    <a:lnTo>
                      <a:pt x="256" y="422"/>
                    </a:lnTo>
                    <a:lnTo>
                      <a:pt x="253" y="469"/>
                    </a:lnTo>
                    <a:lnTo>
                      <a:pt x="224" y="512"/>
                    </a:lnTo>
                    <a:lnTo>
                      <a:pt x="198" y="531"/>
                    </a:lnTo>
                    <a:lnTo>
                      <a:pt x="180" y="543"/>
                    </a:lnTo>
                    <a:lnTo>
                      <a:pt x="146" y="551"/>
                    </a:lnTo>
                    <a:lnTo>
                      <a:pt x="119" y="547"/>
                    </a:lnTo>
                    <a:lnTo>
                      <a:pt x="96" y="533"/>
                    </a:lnTo>
                    <a:lnTo>
                      <a:pt x="72" y="495"/>
                    </a:lnTo>
                    <a:lnTo>
                      <a:pt x="54" y="430"/>
                    </a:lnTo>
                    <a:lnTo>
                      <a:pt x="51" y="397"/>
                    </a:lnTo>
                    <a:lnTo>
                      <a:pt x="50" y="386"/>
                    </a:lnTo>
                    <a:lnTo>
                      <a:pt x="37" y="374"/>
                    </a:lnTo>
                    <a:lnTo>
                      <a:pt x="20" y="374"/>
                    </a:lnTo>
                    <a:lnTo>
                      <a:pt x="5" y="387"/>
                    </a:lnTo>
                    <a:lnTo>
                      <a:pt x="2" y="397"/>
                    </a:lnTo>
                    <a:lnTo>
                      <a:pt x="0" y="425"/>
                    </a:lnTo>
                    <a:lnTo>
                      <a:pt x="1" y="484"/>
                    </a:lnTo>
                    <a:lnTo>
                      <a:pt x="13" y="540"/>
                    </a:lnTo>
                    <a:lnTo>
                      <a:pt x="43" y="589"/>
                    </a:lnTo>
                    <a:lnTo>
                      <a:pt x="66" y="607"/>
                    </a:lnTo>
                    <a:lnTo>
                      <a:pt x="87" y="619"/>
                    </a:lnTo>
                    <a:lnTo>
                      <a:pt x="131" y="630"/>
                    </a:lnTo>
                    <a:lnTo>
                      <a:pt x="175" y="628"/>
                    </a:lnTo>
                    <a:lnTo>
                      <a:pt x="220" y="615"/>
                    </a:lnTo>
                    <a:lnTo>
                      <a:pt x="241" y="606"/>
                    </a:lnTo>
                    <a:lnTo>
                      <a:pt x="263" y="594"/>
                    </a:lnTo>
                    <a:lnTo>
                      <a:pt x="300" y="561"/>
                    </a:lnTo>
                    <a:lnTo>
                      <a:pt x="329" y="522"/>
                    </a:lnTo>
                    <a:lnTo>
                      <a:pt x="348" y="476"/>
                    </a:lnTo>
                    <a:lnTo>
                      <a:pt x="352" y="452"/>
                    </a:lnTo>
                    <a:lnTo>
                      <a:pt x="355" y="430"/>
                    </a:lnTo>
                    <a:lnTo>
                      <a:pt x="352" y="410"/>
                    </a:lnTo>
                    <a:lnTo>
                      <a:pt x="384" y="413"/>
                    </a:lnTo>
                    <a:lnTo>
                      <a:pt x="446" y="404"/>
                    </a:lnTo>
                    <a:lnTo>
                      <a:pt x="505" y="380"/>
                    </a:lnTo>
                    <a:lnTo>
                      <a:pt x="555" y="338"/>
                    </a:lnTo>
                    <a:lnTo>
                      <a:pt x="577" y="309"/>
                    </a:lnTo>
                    <a:lnTo>
                      <a:pt x="594" y="283"/>
                    </a:lnTo>
                    <a:lnTo>
                      <a:pt x="611" y="230"/>
                    </a:lnTo>
                    <a:lnTo>
                      <a:pt x="613" y="177"/>
                    </a:lnTo>
                    <a:lnTo>
                      <a:pt x="600" y="127"/>
                    </a:lnTo>
                    <a:lnTo>
                      <a:pt x="574" y="82"/>
                    </a:lnTo>
                    <a:lnTo>
                      <a:pt x="537" y="44"/>
                    </a:lnTo>
                    <a:lnTo>
                      <a:pt x="489" y="17"/>
                    </a:lnTo>
                    <a:lnTo>
                      <a:pt x="434" y="1"/>
                    </a:lnTo>
                    <a:lnTo>
                      <a:pt x="40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white"/>
                  </a:solidFill>
                  <a:latin typeface="Noto Sans TC Medium" panose="020B0600000000000000" pitchFamily="34" charset="-128"/>
                </a:endParaRPr>
              </a:p>
            </p:txBody>
          </p:sp>
        </p:grpSp>
      </p:grpSp>
      <p:pic>
        <p:nvPicPr>
          <p:cNvPr id="5" name="圖片 4">
            <a:extLst>
              <a:ext uri="{FF2B5EF4-FFF2-40B4-BE49-F238E27FC236}">
                <a16:creationId xmlns:a16="http://schemas.microsoft.com/office/drawing/2014/main" id="{B2EA3C8C-CED4-468D-9D1E-A7FFAB707E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9126" y="777144"/>
            <a:ext cx="8133748" cy="5780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1866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DCF5F3A8-3883-4036-E3C2-F1E86548CE3A}"/>
              </a:ext>
            </a:extLst>
          </p:cNvPr>
          <p:cNvGrpSpPr/>
          <p:nvPr/>
        </p:nvGrpSpPr>
        <p:grpSpPr>
          <a:xfrm>
            <a:off x="303229" y="189421"/>
            <a:ext cx="11729595" cy="6479158"/>
            <a:chOff x="303229" y="189421"/>
            <a:chExt cx="11729595" cy="647915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AF1B7A0A-3093-BB3F-833F-E8D4C2658871}"/>
                </a:ext>
              </a:extLst>
            </p:cNvPr>
            <p:cNvSpPr/>
            <p:nvPr/>
          </p:nvSpPr>
          <p:spPr>
            <a:xfrm>
              <a:off x="447282" y="332882"/>
              <a:ext cx="11585542" cy="6331869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3175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Noto Sans TC Medium" panose="020B0600000000000000" pitchFamily="34" charset="-128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DED21454-01CF-D605-6F83-C5D090E3516F}"/>
                </a:ext>
              </a:extLst>
            </p:cNvPr>
            <p:cNvSpPr/>
            <p:nvPr/>
          </p:nvSpPr>
          <p:spPr>
            <a:xfrm>
              <a:off x="378545" y="267779"/>
              <a:ext cx="11585542" cy="6400800"/>
            </a:xfrm>
            <a:prstGeom prst="rect">
              <a:avLst/>
            </a:prstGeom>
            <a:solidFill>
              <a:srgbClr val="EBBFE1"/>
            </a:solidFill>
            <a:ln w="3175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Noto Sans TC Medium" panose="020B0600000000000000" pitchFamily="34" charset="-128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FFF8E138-7319-2AC7-9F4A-36DA3C4CCAD3}"/>
                </a:ext>
              </a:extLst>
            </p:cNvPr>
            <p:cNvSpPr/>
            <p:nvPr/>
          </p:nvSpPr>
          <p:spPr>
            <a:xfrm>
              <a:off x="303229" y="193249"/>
              <a:ext cx="11585542" cy="6400800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Noto Sans TC Medium" panose="020B0600000000000000" pitchFamily="34" charset="-128"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072580B0-2A2F-69C2-2CD3-BA6DE6B28AB7}"/>
                </a:ext>
              </a:extLst>
            </p:cNvPr>
            <p:cNvSpPr/>
            <p:nvPr/>
          </p:nvSpPr>
          <p:spPr>
            <a:xfrm>
              <a:off x="303229" y="189421"/>
              <a:ext cx="11585542" cy="469605"/>
            </a:xfrm>
            <a:prstGeom prst="rect">
              <a:avLst/>
            </a:prstGeom>
            <a:pattFill prst="smGrid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 w="31750">
              <a:solidFill>
                <a:schemeClr val="tx2">
                  <a:lumMod val="75000"/>
                </a:schemeClr>
              </a:solidFill>
            </a:ln>
            <a:effectLst>
              <a:outerShdw dist="63500" dir="5400000" algn="t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marL="723900" lvl="2">
                <a:defRPr/>
              </a:pPr>
              <a:r>
                <a:rPr lang="zh-TW" altLang="en-US" sz="2400" b="1" kern="0" dirty="0">
                  <a:ln w="9525">
                    <a:solidFill>
                      <a:srgbClr val="44546A">
                        <a:lumMod val="75000"/>
                      </a:srgbClr>
                    </a:solidFill>
                  </a:ln>
                  <a:solidFill>
                    <a:srgbClr val="FF7C80"/>
                  </a:solidFill>
                  <a:latin typeface="Noto Sans TC Medium" panose="020B0600000000000000" pitchFamily="34" charset="-128"/>
                  <a:ea typeface="Noto Sans TC Medium" panose="020B0600000000000000" pitchFamily="34" charset="-128"/>
                </a:rPr>
                <a:t>個人展示</a:t>
              </a:r>
              <a:endParaRPr lang="ko-KR" altLang="en-US" sz="2400" dirty="0">
                <a:ln w="9525">
                  <a:solidFill>
                    <a:schemeClr val="tx1"/>
                  </a:solidFill>
                </a:ln>
                <a:solidFill>
                  <a:prstClr val="white">
                    <a:lumMod val="50000"/>
                  </a:prstClr>
                </a:solidFill>
                <a:latin typeface="Noto Sans TC Medium" panose="020B0600000000000000" pitchFamily="34" charset="-128"/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2023B39E-912C-802C-5C17-744A46050F7A}"/>
                </a:ext>
              </a:extLst>
            </p:cNvPr>
            <p:cNvSpPr/>
            <p:nvPr/>
          </p:nvSpPr>
          <p:spPr>
            <a:xfrm>
              <a:off x="11207988" y="304520"/>
              <a:ext cx="180000" cy="180000"/>
            </a:xfrm>
            <a:prstGeom prst="ellipse">
              <a:avLst/>
            </a:prstGeom>
            <a:solidFill>
              <a:srgbClr val="EBBFE1"/>
            </a:solidFill>
            <a:ln w="3175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Noto Sans TC Medium" panose="020B0600000000000000" pitchFamily="34" charset="-128"/>
              </a:endParaRP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BD689698-AF66-1421-D912-F2E46C911DEA}"/>
                </a:ext>
              </a:extLst>
            </p:cNvPr>
            <p:cNvSpPr/>
            <p:nvPr/>
          </p:nvSpPr>
          <p:spPr>
            <a:xfrm>
              <a:off x="11506949" y="304520"/>
              <a:ext cx="180000" cy="180000"/>
            </a:xfrm>
            <a:prstGeom prst="ellipse">
              <a:avLst/>
            </a:prstGeom>
            <a:solidFill>
              <a:srgbClr val="366DEB"/>
            </a:solidFill>
            <a:ln w="3175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Noto Sans TC Medium" panose="020B0600000000000000" pitchFamily="34" charset="-128"/>
              </a:endParaRPr>
            </a:p>
          </p:txBody>
        </p: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B31A03F6-6D5F-B590-89B4-898E442D64EF}"/>
                </a:ext>
              </a:extLst>
            </p:cNvPr>
            <p:cNvSpPr/>
            <p:nvPr/>
          </p:nvSpPr>
          <p:spPr>
            <a:xfrm>
              <a:off x="303229" y="193249"/>
              <a:ext cx="500783" cy="469604"/>
            </a:xfrm>
            <a:prstGeom prst="rect">
              <a:avLst/>
            </a:prstGeom>
            <a:solidFill>
              <a:srgbClr val="366DEB"/>
            </a:solidFill>
            <a:ln w="3175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latin typeface="Noto Sans TC Medium" panose="020B0600000000000000" pitchFamily="34" charset="-128"/>
              </a:endParaRPr>
            </a:p>
          </p:txBody>
        </p:sp>
        <p:grpSp>
          <p:nvGrpSpPr>
            <p:cNvPr id="22" name="Group 16">
              <a:extLst>
                <a:ext uri="{FF2B5EF4-FFF2-40B4-BE49-F238E27FC236}">
                  <a16:creationId xmlns:a16="http://schemas.microsoft.com/office/drawing/2014/main" id="{11255E9F-76E7-C9B1-D0AF-0ED1177971A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40700" y="287246"/>
              <a:ext cx="225839" cy="259579"/>
              <a:chOff x="1039" y="1681"/>
              <a:chExt cx="1071" cy="1231"/>
            </a:xfrm>
            <a:solidFill>
              <a:schemeClr val="bg1"/>
            </a:solidFill>
          </p:grpSpPr>
          <p:sp>
            <p:nvSpPr>
              <p:cNvPr id="37" name="Freeform 17">
                <a:extLst>
                  <a:ext uri="{FF2B5EF4-FFF2-40B4-BE49-F238E27FC236}">
                    <a16:creationId xmlns:a16="http://schemas.microsoft.com/office/drawing/2014/main" id="{ED916E8B-F449-9F03-AB47-3C765989499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39" y="1681"/>
                <a:ext cx="1071" cy="1099"/>
              </a:xfrm>
              <a:custGeom>
                <a:avLst/>
                <a:gdLst>
                  <a:gd name="T0" fmla="*/ 3169 w 3212"/>
                  <a:gd name="T1" fmla="*/ 566 h 3298"/>
                  <a:gd name="T2" fmla="*/ 3035 w 3212"/>
                  <a:gd name="T3" fmla="*/ 475 h 3298"/>
                  <a:gd name="T4" fmla="*/ 2711 w 3212"/>
                  <a:gd name="T5" fmla="*/ 199 h 3298"/>
                  <a:gd name="T6" fmla="*/ 2384 w 3212"/>
                  <a:gd name="T7" fmla="*/ 19 h 3298"/>
                  <a:gd name="T8" fmla="*/ 2347 w 3212"/>
                  <a:gd name="T9" fmla="*/ 4 h 3298"/>
                  <a:gd name="T10" fmla="*/ 2278 w 3212"/>
                  <a:gd name="T11" fmla="*/ 47 h 3298"/>
                  <a:gd name="T12" fmla="*/ 2171 w 3212"/>
                  <a:gd name="T13" fmla="*/ 190 h 3298"/>
                  <a:gd name="T14" fmla="*/ 1698 w 3212"/>
                  <a:gd name="T15" fmla="*/ 610 h 3298"/>
                  <a:gd name="T16" fmla="*/ 716 w 3212"/>
                  <a:gd name="T17" fmla="*/ 1337 h 3298"/>
                  <a:gd name="T18" fmla="*/ 296 w 3212"/>
                  <a:gd name="T19" fmla="*/ 1713 h 3298"/>
                  <a:gd name="T20" fmla="*/ 59 w 3212"/>
                  <a:gd name="T21" fmla="*/ 2061 h 3298"/>
                  <a:gd name="T22" fmla="*/ 0 w 3212"/>
                  <a:gd name="T23" fmla="*/ 2479 h 3298"/>
                  <a:gd name="T24" fmla="*/ 29 w 3212"/>
                  <a:gd name="T25" fmla="*/ 2758 h 3298"/>
                  <a:gd name="T26" fmla="*/ 183 w 3212"/>
                  <a:gd name="T27" fmla="*/ 2915 h 3298"/>
                  <a:gd name="T28" fmla="*/ 615 w 3212"/>
                  <a:gd name="T29" fmla="*/ 3255 h 3298"/>
                  <a:gd name="T30" fmla="*/ 886 w 3212"/>
                  <a:gd name="T31" fmla="*/ 3291 h 3298"/>
                  <a:gd name="T32" fmla="*/ 1138 w 3212"/>
                  <a:gd name="T33" fmla="*/ 3171 h 3298"/>
                  <a:gd name="T34" fmla="*/ 1808 w 3212"/>
                  <a:gd name="T35" fmla="*/ 2600 h 3298"/>
                  <a:gd name="T36" fmla="*/ 2812 w 3212"/>
                  <a:gd name="T37" fmla="*/ 1724 h 3298"/>
                  <a:gd name="T38" fmla="*/ 3103 w 3212"/>
                  <a:gd name="T39" fmla="*/ 1438 h 3298"/>
                  <a:gd name="T40" fmla="*/ 3146 w 3212"/>
                  <a:gd name="T41" fmla="*/ 1401 h 3298"/>
                  <a:gd name="T42" fmla="*/ 3193 w 3212"/>
                  <a:gd name="T43" fmla="*/ 1183 h 3298"/>
                  <a:gd name="T44" fmla="*/ 3208 w 3212"/>
                  <a:gd name="T45" fmla="*/ 620 h 3298"/>
                  <a:gd name="T46" fmla="*/ 1001 w 3212"/>
                  <a:gd name="T47" fmla="*/ 3114 h 3298"/>
                  <a:gd name="T48" fmla="*/ 881 w 3212"/>
                  <a:gd name="T49" fmla="*/ 3066 h 3298"/>
                  <a:gd name="T50" fmla="*/ 844 w 3212"/>
                  <a:gd name="T51" fmla="*/ 2610 h 3298"/>
                  <a:gd name="T52" fmla="*/ 840 w 3212"/>
                  <a:gd name="T53" fmla="*/ 2398 h 3298"/>
                  <a:gd name="T54" fmla="*/ 401 w 3212"/>
                  <a:gd name="T55" fmla="*/ 2082 h 3298"/>
                  <a:gd name="T56" fmla="*/ 241 w 3212"/>
                  <a:gd name="T57" fmla="*/ 1969 h 3298"/>
                  <a:gd name="T58" fmla="*/ 752 w 3212"/>
                  <a:gd name="T59" fmla="*/ 2141 h 3298"/>
                  <a:gd name="T60" fmla="*/ 1034 w 3212"/>
                  <a:gd name="T61" fmla="*/ 2354 h 3298"/>
                  <a:gd name="T62" fmla="*/ 1418 w 3212"/>
                  <a:gd name="T63" fmla="*/ 2074 h 3298"/>
                  <a:gd name="T64" fmla="*/ 1624 w 3212"/>
                  <a:gd name="T65" fmla="*/ 1847 h 3298"/>
                  <a:gd name="T66" fmla="*/ 1420 w 3212"/>
                  <a:gd name="T67" fmla="*/ 1596 h 3298"/>
                  <a:gd name="T68" fmla="*/ 1082 w 3212"/>
                  <a:gd name="T69" fmla="*/ 1248 h 3298"/>
                  <a:gd name="T70" fmla="*/ 1614 w 3212"/>
                  <a:gd name="T71" fmla="*/ 825 h 3298"/>
                  <a:gd name="T72" fmla="*/ 2194 w 3212"/>
                  <a:gd name="T73" fmla="*/ 338 h 3298"/>
                  <a:gd name="T74" fmla="*/ 2374 w 3212"/>
                  <a:gd name="T75" fmla="*/ 118 h 3298"/>
                  <a:gd name="T76" fmla="*/ 2661 w 3212"/>
                  <a:gd name="T77" fmla="*/ 304 h 3298"/>
                  <a:gd name="T78" fmla="*/ 2993 w 3212"/>
                  <a:gd name="T79" fmla="*/ 603 h 3298"/>
                  <a:gd name="T80" fmla="*/ 2474 w 3212"/>
                  <a:gd name="T81" fmla="*/ 1257 h 3298"/>
                  <a:gd name="T82" fmla="*/ 1732 w 3212"/>
                  <a:gd name="T83" fmla="*/ 1951 h 3298"/>
                  <a:gd name="T84" fmla="*/ 1047 w 3212"/>
                  <a:gd name="T85" fmla="*/ 2462 h 3298"/>
                  <a:gd name="T86" fmla="*/ 1012 w 3212"/>
                  <a:gd name="T87" fmla="*/ 2472 h 3298"/>
                  <a:gd name="T88" fmla="*/ 3078 w 3212"/>
                  <a:gd name="T89" fmla="*/ 1147 h 3298"/>
                  <a:gd name="T90" fmla="*/ 3067 w 3212"/>
                  <a:gd name="T91" fmla="*/ 1301 h 3298"/>
                  <a:gd name="T92" fmla="*/ 3051 w 3212"/>
                  <a:gd name="T93" fmla="*/ 1343 h 3298"/>
                  <a:gd name="T94" fmla="*/ 3018 w 3212"/>
                  <a:gd name="T95" fmla="*/ 1366 h 3298"/>
                  <a:gd name="T96" fmla="*/ 2890 w 3212"/>
                  <a:gd name="T97" fmla="*/ 1493 h 3298"/>
                  <a:gd name="T98" fmla="*/ 1823 w 3212"/>
                  <a:gd name="T99" fmla="*/ 2434 h 3298"/>
                  <a:gd name="T100" fmla="*/ 1765 w 3212"/>
                  <a:gd name="T101" fmla="*/ 2231 h 3298"/>
                  <a:gd name="T102" fmla="*/ 1749 w 3212"/>
                  <a:gd name="T103" fmla="*/ 2105 h 3298"/>
                  <a:gd name="T104" fmla="*/ 2236 w 3212"/>
                  <a:gd name="T105" fmla="*/ 1651 h 3298"/>
                  <a:gd name="T106" fmla="*/ 3095 w 3212"/>
                  <a:gd name="T107" fmla="*/ 770 h 3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212" h="3298">
                    <a:moveTo>
                      <a:pt x="3208" y="620"/>
                    </a:moveTo>
                    <a:lnTo>
                      <a:pt x="3206" y="606"/>
                    </a:lnTo>
                    <a:lnTo>
                      <a:pt x="3192" y="581"/>
                    </a:lnTo>
                    <a:lnTo>
                      <a:pt x="3169" y="566"/>
                    </a:lnTo>
                    <a:lnTo>
                      <a:pt x="3143" y="561"/>
                    </a:lnTo>
                    <a:lnTo>
                      <a:pt x="3130" y="564"/>
                    </a:lnTo>
                    <a:lnTo>
                      <a:pt x="3101" y="533"/>
                    </a:lnTo>
                    <a:lnTo>
                      <a:pt x="3035" y="475"/>
                    </a:lnTo>
                    <a:lnTo>
                      <a:pt x="3003" y="448"/>
                    </a:lnTo>
                    <a:lnTo>
                      <a:pt x="2931" y="383"/>
                    </a:lnTo>
                    <a:lnTo>
                      <a:pt x="2786" y="258"/>
                    </a:lnTo>
                    <a:lnTo>
                      <a:pt x="2711" y="199"/>
                    </a:lnTo>
                    <a:lnTo>
                      <a:pt x="2651" y="148"/>
                    </a:lnTo>
                    <a:lnTo>
                      <a:pt x="2507" y="53"/>
                    </a:lnTo>
                    <a:lnTo>
                      <a:pt x="2432" y="24"/>
                    </a:lnTo>
                    <a:lnTo>
                      <a:pt x="2384" y="19"/>
                    </a:lnTo>
                    <a:lnTo>
                      <a:pt x="2363" y="20"/>
                    </a:lnTo>
                    <a:lnTo>
                      <a:pt x="2361" y="17"/>
                    </a:lnTo>
                    <a:lnTo>
                      <a:pt x="2358" y="14"/>
                    </a:lnTo>
                    <a:lnTo>
                      <a:pt x="2347" y="4"/>
                    </a:lnTo>
                    <a:lnTo>
                      <a:pt x="2320" y="0"/>
                    </a:lnTo>
                    <a:lnTo>
                      <a:pt x="2294" y="10"/>
                    </a:lnTo>
                    <a:lnTo>
                      <a:pt x="2278" y="32"/>
                    </a:lnTo>
                    <a:lnTo>
                      <a:pt x="2278" y="47"/>
                    </a:lnTo>
                    <a:lnTo>
                      <a:pt x="2276" y="62"/>
                    </a:lnTo>
                    <a:lnTo>
                      <a:pt x="2253" y="102"/>
                    </a:lnTo>
                    <a:lnTo>
                      <a:pt x="2199" y="163"/>
                    </a:lnTo>
                    <a:lnTo>
                      <a:pt x="2171" y="190"/>
                    </a:lnTo>
                    <a:lnTo>
                      <a:pt x="2102" y="260"/>
                    </a:lnTo>
                    <a:lnTo>
                      <a:pt x="1952" y="394"/>
                    </a:lnTo>
                    <a:lnTo>
                      <a:pt x="1878" y="459"/>
                    </a:lnTo>
                    <a:lnTo>
                      <a:pt x="1698" y="610"/>
                    </a:lnTo>
                    <a:lnTo>
                      <a:pt x="1326" y="897"/>
                    </a:lnTo>
                    <a:lnTo>
                      <a:pt x="1138" y="1036"/>
                    </a:lnTo>
                    <a:lnTo>
                      <a:pt x="969" y="1157"/>
                    </a:lnTo>
                    <a:lnTo>
                      <a:pt x="716" y="1337"/>
                    </a:lnTo>
                    <a:lnTo>
                      <a:pt x="553" y="1467"/>
                    </a:lnTo>
                    <a:lnTo>
                      <a:pt x="475" y="1536"/>
                    </a:lnTo>
                    <a:lnTo>
                      <a:pt x="415" y="1592"/>
                    </a:lnTo>
                    <a:lnTo>
                      <a:pt x="296" y="1713"/>
                    </a:lnTo>
                    <a:lnTo>
                      <a:pt x="186" y="1845"/>
                    </a:lnTo>
                    <a:lnTo>
                      <a:pt x="117" y="1951"/>
                    </a:lnTo>
                    <a:lnTo>
                      <a:pt x="77" y="2024"/>
                    </a:lnTo>
                    <a:lnTo>
                      <a:pt x="59" y="2061"/>
                    </a:lnTo>
                    <a:lnTo>
                      <a:pt x="44" y="2100"/>
                    </a:lnTo>
                    <a:lnTo>
                      <a:pt x="21" y="2181"/>
                    </a:lnTo>
                    <a:lnTo>
                      <a:pt x="2" y="2306"/>
                    </a:lnTo>
                    <a:lnTo>
                      <a:pt x="0" y="2479"/>
                    </a:lnTo>
                    <a:lnTo>
                      <a:pt x="12" y="2650"/>
                    </a:lnTo>
                    <a:lnTo>
                      <a:pt x="18" y="2732"/>
                    </a:lnTo>
                    <a:lnTo>
                      <a:pt x="19" y="2742"/>
                    </a:lnTo>
                    <a:lnTo>
                      <a:pt x="29" y="2758"/>
                    </a:lnTo>
                    <a:lnTo>
                      <a:pt x="49" y="2771"/>
                    </a:lnTo>
                    <a:lnTo>
                      <a:pt x="67" y="2770"/>
                    </a:lnTo>
                    <a:lnTo>
                      <a:pt x="101" y="2817"/>
                    </a:lnTo>
                    <a:lnTo>
                      <a:pt x="183" y="2915"/>
                    </a:lnTo>
                    <a:lnTo>
                      <a:pt x="278" y="3016"/>
                    </a:lnTo>
                    <a:lnTo>
                      <a:pt x="383" y="3109"/>
                    </a:lnTo>
                    <a:lnTo>
                      <a:pt x="497" y="3193"/>
                    </a:lnTo>
                    <a:lnTo>
                      <a:pt x="615" y="3255"/>
                    </a:lnTo>
                    <a:lnTo>
                      <a:pt x="704" y="3285"/>
                    </a:lnTo>
                    <a:lnTo>
                      <a:pt x="765" y="3297"/>
                    </a:lnTo>
                    <a:lnTo>
                      <a:pt x="825" y="3298"/>
                    </a:lnTo>
                    <a:lnTo>
                      <a:pt x="886" y="3291"/>
                    </a:lnTo>
                    <a:lnTo>
                      <a:pt x="916" y="3282"/>
                    </a:lnTo>
                    <a:lnTo>
                      <a:pt x="955" y="3271"/>
                    </a:lnTo>
                    <a:lnTo>
                      <a:pt x="1030" y="3236"/>
                    </a:lnTo>
                    <a:lnTo>
                      <a:pt x="1138" y="3171"/>
                    </a:lnTo>
                    <a:lnTo>
                      <a:pt x="1342" y="3009"/>
                    </a:lnTo>
                    <a:lnTo>
                      <a:pt x="1463" y="2899"/>
                    </a:lnTo>
                    <a:lnTo>
                      <a:pt x="1634" y="2748"/>
                    </a:lnTo>
                    <a:lnTo>
                      <a:pt x="1808" y="2600"/>
                    </a:lnTo>
                    <a:lnTo>
                      <a:pt x="2017" y="2424"/>
                    </a:lnTo>
                    <a:lnTo>
                      <a:pt x="2429" y="2066"/>
                    </a:lnTo>
                    <a:lnTo>
                      <a:pt x="2633" y="1884"/>
                    </a:lnTo>
                    <a:lnTo>
                      <a:pt x="2812" y="1724"/>
                    </a:lnTo>
                    <a:lnTo>
                      <a:pt x="2987" y="1560"/>
                    </a:lnTo>
                    <a:lnTo>
                      <a:pt x="3021" y="1530"/>
                    </a:lnTo>
                    <a:lnTo>
                      <a:pt x="3075" y="1478"/>
                    </a:lnTo>
                    <a:lnTo>
                      <a:pt x="3103" y="1438"/>
                    </a:lnTo>
                    <a:lnTo>
                      <a:pt x="3111" y="1416"/>
                    </a:lnTo>
                    <a:lnTo>
                      <a:pt x="3124" y="1415"/>
                    </a:lnTo>
                    <a:lnTo>
                      <a:pt x="3134" y="1409"/>
                    </a:lnTo>
                    <a:lnTo>
                      <a:pt x="3146" y="1401"/>
                    </a:lnTo>
                    <a:lnTo>
                      <a:pt x="3163" y="1378"/>
                    </a:lnTo>
                    <a:lnTo>
                      <a:pt x="3180" y="1337"/>
                    </a:lnTo>
                    <a:lnTo>
                      <a:pt x="3192" y="1241"/>
                    </a:lnTo>
                    <a:lnTo>
                      <a:pt x="3193" y="1183"/>
                    </a:lnTo>
                    <a:lnTo>
                      <a:pt x="3202" y="1042"/>
                    </a:lnTo>
                    <a:lnTo>
                      <a:pt x="3212" y="832"/>
                    </a:lnTo>
                    <a:lnTo>
                      <a:pt x="3212" y="691"/>
                    </a:lnTo>
                    <a:lnTo>
                      <a:pt x="3208" y="620"/>
                    </a:lnTo>
                    <a:close/>
                    <a:moveTo>
                      <a:pt x="1004" y="2495"/>
                    </a:moveTo>
                    <a:lnTo>
                      <a:pt x="998" y="2649"/>
                    </a:lnTo>
                    <a:lnTo>
                      <a:pt x="999" y="2958"/>
                    </a:lnTo>
                    <a:lnTo>
                      <a:pt x="1001" y="3114"/>
                    </a:lnTo>
                    <a:lnTo>
                      <a:pt x="942" y="3145"/>
                    </a:lnTo>
                    <a:lnTo>
                      <a:pt x="880" y="3170"/>
                    </a:lnTo>
                    <a:lnTo>
                      <a:pt x="884" y="3137"/>
                    </a:lnTo>
                    <a:lnTo>
                      <a:pt x="881" y="3066"/>
                    </a:lnTo>
                    <a:lnTo>
                      <a:pt x="868" y="2961"/>
                    </a:lnTo>
                    <a:lnTo>
                      <a:pt x="860" y="2895"/>
                    </a:lnTo>
                    <a:lnTo>
                      <a:pt x="850" y="2780"/>
                    </a:lnTo>
                    <a:lnTo>
                      <a:pt x="844" y="2610"/>
                    </a:lnTo>
                    <a:lnTo>
                      <a:pt x="850" y="2495"/>
                    </a:lnTo>
                    <a:lnTo>
                      <a:pt x="857" y="2439"/>
                    </a:lnTo>
                    <a:lnTo>
                      <a:pt x="856" y="2424"/>
                    </a:lnTo>
                    <a:lnTo>
                      <a:pt x="840" y="2398"/>
                    </a:lnTo>
                    <a:lnTo>
                      <a:pt x="828" y="2390"/>
                    </a:lnTo>
                    <a:lnTo>
                      <a:pt x="717" y="2318"/>
                    </a:lnTo>
                    <a:lnTo>
                      <a:pt x="506" y="2162"/>
                    </a:lnTo>
                    <a:lnTo>
                      <a:pt x="401" y="2082"/>
                    </a:lnTo>
                    <a:lnTo>
                      <a:pt x="382" y="2064"/>
                    </a:lnTo>
                    <a:lnTo>
                      <a:pt x="314" y="2010"/>
                    </a:lnTo>
                    <a:lnTo>
                      <a:pt x="264" y="1978"/>
                    </a:lnTo>
                    <a:lnTo>
                      <a:pt x="241" y="1969"/>
                    </a:lnTo>
                    <a:lnTo>
                      <a:pt x="294" y="1899"/>
                    </a:lnTo>
                    <a:lnTo>
                      <a:pt x="350" y="1830"/>
                    </a:lnTo>
                    <a:lnTo>
                      <a:pt x="510" y="1955"/>
                    </a:lnTo>
                    <a:lnTo>
                      <a:pt x="752" y="2141"/>
                    </a:lnTo>
                    <a:lnTo>
                      <a:pt x="909" y="2270"/>
                    </a:lnTo>
                    <a:lnTo>
                      <a:pt x="985" y="2338"/>
                    </a:lnTo>
                    <a:lnTo>
                      <a:pt x="999" y="2349"/>
                    </a:lnTo>
                    <a:lnTo>
                      <a:pt x="1034" y="2354"/>
                    </a:lnTo>
                    <a:lnTo>
                      <a:pt x="1053" y="2346"/>
                    </a:lnTo>
                    <a:lnTo>
                      <a:pt x="1132" y="2302"/>
                    </a:lnTo>
                    <a:lnTo>
                      <a:pt x="1280" y="2195"/>
                    </a:lnTo>
                    <a:lnTo>
                      <a:pt x="1418" y="2074"/>
                    </a:lnTo>
                    <a:lnTo>
                      <a:pt x="1548" y="1943"/>
                    </a:lnTo>
                    <a:lnTo>
                      <a:pt x="1610" y="1877"/>
                    </a:lnTo>
                    <a:lnTo>
                      <a:pt x="1617" y="1868"/>
                    </a:lnTo>
                    <a:lnTo>
                      <a:pt x="1624" y="1847"/>
                    </a:lnTo>
                    <a:lnTo>
                      <a:pt x="1626" y="1827"/>
                    </a:lnTo>
                    <a:lnTo>
                      <a:pt x="1617" y="1807"/>
                    </a:lnTo>
                    <a:lnTo>
                      <a:pt x="1610" y="1796"/>
                    </a:lnTo>
                    <a:lnTo>
                      <a:pt x="1420" y="1596"/>
                    </a:lnTo>
                    <a:lnTo>
                      <a:pt x="1231" y="1395"/>
                    </a:lnTo>
                    <a:lnTo>
                      <a:pt x="1201" y="1360"/>
                    </a:lnTo>
                    <a:lnTo>
                      <a:pt x="1132" y="1288"/>
                    </a:lnTo>
                    <a:lnTo>
                      <a:pt x="1082" y="1248"/>
                    </a:lnTo>
                    <a:lnTo>
                      <a:pt x="1056" y="1235"/>
                    </a:lnTo>
                    <a:lnTo>
                      <a:pt x="1244" y="1103"/>
                    </a:lnTo>
                    <a:lnTo>
                      <a:pt x="1430" y="964"/>
                    </a:lnTo>
                    <a:lnTo>
                      <a:pt x="1614" y="825"/>
                    </a:lnTo>
                    <a:lnTo>
                      <a:pt x="1885" y="607"/>
                    </a:lnTo>
                    <a:lnTo>
                      <a:pt x="2060" y="458"/>
                    </a:lnTo>
                    <a:lnTo>
                      <a:pt x="2145" y="380"/>
                    </a:lnTo>
                    <a:lnTo>
                      <a:pt x="2194" y="338"/>
                    </a:lnTo>
                    <a:lnTo>
                      <a:pt x="2299" y="235"/>
                    </a:lnTo>
                    <a:lnTo>
                      <a:pt x="2344" y="177"/>
                    </a:lnTo>
                    <a:lnTo>
                      <a:pt x="2367" y="138"/>
                    </a:lnTo>
                    <a:lnTo>
                      <a:pt x="2374" y="118"/>
                    </a:lnTo>
                    <a:lnTo>
                      <a:pt x="2422" y="140"/>
                    </a:lnTo>
                    <a:lnTo>
                      <a:pt x="2466" y="163"/>
                    </a:lnTo>
                    <a:lnTo>
                      <a:pt x="2534" y="206"/>
                    </a:lnTo>
                    <a:lnTo>
                      <a:pt x="2661" y="304"/>
                    </a:lnTo>
                    <a:lnTo>
                      <a:pt x="2721" y="354"/>
                    </a:lnTo>
                    <a:lnTo>
                      <a:pt x="2833" y="453"/>
                    </a:lnTo>
                    <a:lnTo>
                      <a:pt x="2944" y="554"/>
                    </a:lnTo>
                    <a:lnTo>
                      <a:pt x="2993" y="603"/>
                    </a:lnTo>
                    <a:lnTo>
                      <a:pt x="3048" y="646"/>
                    </a:lnTo>
                    <a:lnTo>
                      <a:pt x="2937" y="771"/>
                    </a:lnTo>
                    <a:lnTo>
                      <a:pt x="2708" y="1016"/>
                    </a:lnTo>
                    <a:lnTo>
                      <a:pt x="2474" y="1257"/>
                    </a:lnTo>
                    <a:lnTo>
                      <a:pt x="2233" y="1490"/>
                    </a:lnTo>
                    <a:lnTo>
                      <a:pt x="2112" y="1605"/>
                    </a:lnTo>
                    <a:lnTo>
                      <a:pt x="1987" y="1720"/>
                    </a:lnTo>
                    <a:lnTo>
                      <a:pt x="1732" y="1951"/>
                    </a:lnTo>
                    <a:lnTo>
                      <a:pt x="1467" y="2169"/>
                    </a:lnTo>
                    <a:lnTo>
                      <a:pt x="1261" y="2322"/>
                    </a:lnTo>
                    <a:lnTo>
                      <a:pt x="1120" y="2417"/>
                    </a:lnTo>
                    <a:lnTo>
                      <a:pt x="1047" y="2462"/>
                    </a:lnTo>
                    <a:lnTo>
                      <a:pt x="1047" y="2462"/>
                    </a:lnTo>
                    <a:lnTo>
                      <a:pt x="1047" y="2463"/>
                    </a:lnTo>
                    <a:lnTo>
                      <a:pt x="1033" y="2460"/>
                    </a:lnTo>
                    <a:lnTo>
                      <a:pt x="1012" y="2472"/>
                    </a:lnTo>
                    <a:lnTo>
                      <a:pt x="1005" y="2485"/>
                    </a:lnTo>
                    <a:lnTo>
                      <a:pt x="1004" y="2495"/>
                    </a:lnTo>
                    <a:close/>
                    <a:moveTo>
                      <a:pt x="3082" y="1081"/>
                    </a:moveTo>
                    <a:lnTo>
                      <a:pt x="3078" y="1147"/>
                    </a:lnTo>
                    <a:lnTo>
                      <a:pt x="3074" y="1213"/>
                    </a:lnTo>
                    <a:lnTo>
                      <a:pt x="3072" y="1247"/>
                    </a:lnTo>
                    <a:lnTo>
                      <a:pt x="3069" y="1280"/>
                    </a:lnTo>
                    <a:lnTo>
                      <a:pt x="3067" y="1301"/>
                    </a:lnTo>
                    <a:lnTo>
                      <a:pt x="3065" y="1316"/>
                    </a:lnTo>
                    <a:lnTo>
                      <a:pt x="3059" y="1320"/>
                    </a:lnTo>
                    <a:lnTo>
                      <a:pt x="3052" y="1334"/>
                    </a:lnTo>
                    <a:lnTo>
                      <a:pt x="3051" y="1343"/>
                    </a:lnTo>
                    <a:lnTo>
                      <a:pt x="3038" y="1349"/>
                    </a:lnTo>
                    <a:lnTo>
                      <a:pt x="3018" y="1372"/>
                    </a:lnTo>
                    <a:lnTo>
                      <a:pt x="3016" y="1389"/>
                    </a:lnTo>
                    <a:lnTo>
                      <a:pt x="3018" y="1366"/>
                    </a:lnTo>
                    <a:lnTo>
                      <a:pt x="3010" y="1369"/>
                    </a:lnTo>
                    <a:lnTo>
                      <a:pt x="2990" y="1393"/>
                    </a:lnTo>
                    <a:lnTo>
                      <a:pt x="2941" y="1444"/>
                    </a:lnTo>
                    <a:lnTo>
                      <a:pt x="2890" y="1493"/>
                    </a:lnTo>
                    <a:lnTo>
                      <a:pt x="2734" y="1637"/>
                    </a:lnTo>
                    <a:lnTo>
                      <a:pt x="2574" y="1779"/>
                    </a:lnTo>
                    <a:lnTo>
                      <a:pt x="2201" y="2110"/>
                    </a:lnTo>
                    <a:lnTo>
                      <a:pt x="1823" y="2434"/>
                    </a:lnTo>
                    <a:lnTo>
                      <a:pt x="1804" y="2451"/>
                    </a:lnTo>
                    <a:lnTo>
                      <a:pt x="1785" y="2467"/>
                    </a:lnTo>
                    <a:lnTo>
                      <a:pt x="1778" y="2349"/>
                    </a:lnTo>
                    <a:lnTo>
                      <a:pt x="1765" y="2231"/>
                    </a:lnTo>
                    <a:lnTo>
                      <a:pt x="1764" y="2181"/>
                    </a:lnTo>
                    <a:lnTo>
                      <a:pt x="1765" y="2130"/>
                    </a:lnTo>
                    <a:lnTo>
                      <a:pt x="1764" y="2118"/>
                    </a:lnTo>
                    <a:lnTo>
                      <a:pt x="1749" y="2105"/>
                    </a:lnTo>
                    <a:lnTo>
                      <a:pt x="1739" y="2103"/>
                    </a:lnTo>
                    <a:lnTo>
                      <a:pt x="1927" y="1936"/>
                    </a:lnTo>
                    <a:lnTo>
                      <a:pt x="2106" y="1769"/>
                    </a:lnTo>
                    <a:lnTo>
                      <a:pt x="2236" y="1651"/>
                    </a:lnTo>
                    <a:lnTo>
                      <a:pt x="2489" y="1406"/>
                    </a:lnTo>
                    <a:lnTo>
                      <a:pt x="2737" y="1157"/>
                    </a:lnTo>
                    <a:lnTo>
                      <a:pt x="2977" y="901"/>
                    </a:lnTo>
                    <a:lnTo>
                      <a:pt x="3095" y="770"/>
                    </a:lnTo>
                    <a:lnTo>
                      <a:pt x="3093" y="926"/>
                    </a:lnTo>
                    <a:lnTo>
                      <a:pt x="3082" y="10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 dirty="0">
                  <a:solidFill>
                    <a:prstClr val="white"/>
                  </a:solidFill>
                  <a:latin typeface="Noto Sans TC Medium" panose="020B0600000000000000" pitchFamily="34" charset="-128"/>
                </a:endParaRPr>
              </a:p>
            </p:txBody>
          </p:sp>
          <p:sp>
            <p:nvSpPr>
              <p:cNvPr id="38" name="Freeform 18">
                <a:extLst>
                  <a:ext uri="{FF2B5EF4-FFF2-40B4-BE49-F238E27FC236}">
                    <a16:creationId xmlns:a16="http://schemas.microsoft.com/office/drawing/2014/main" id="{F3DEED97-16CB-40A7-BAF6-D821967D7A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98" y="2746"/>
                <a:ext cx="212" cy="132"/>
              </a:xfrm>
              <a:custGeom>
                <a:avLst/>
                <a:gdLst>
                  <a:gd name="T0" fmla="*/ 544 w 635"/>
                  <a:gd name="T1" fmla="*/ 0 h 398"/>
                  <a:gd name="T2" fmla="*/ 504 w 635"/>
                  <a:gd name="T3" fmla="*/ 18 h 398"/>
                  <a:gd name="T4" fmla="*/ 496 w 635"/>
                  <a:gd name="T5" fmla="*/ 52 h 398"/>
                  <a:gd name="T6" fmla="*/ 530 w 635"/>
                  <a:gd name="T7" fmla="*/ 177 h 398"/>
                  <a:gd name="T8" fmla="*/ 515 w 635"/>
                  <a:gd name="T9" fmla="*/ 226 h 398"/>
                  <a:gd name="T10" fmla="*/ 478 w 635"/>
                  <a:gd name="T11" fmla="*/ 262 h 398"/>
                  <a:gd name="T12" fmla="*/ 403 w 635"/>
                  <a:gd name="T13" fmla="*/ 291 h 398"/>
                  <a:gd name="T14" fmla="*/ 352 w 635"/>
                  <a:gd name="T15" fmla="*/ 272 h 398"/>
                  <a:gd name="T16" fmla="*/ 332 w 635"/>
                  <a:gd name="T17" fmla="*/ 226 h 398"/>
                  <a:gd name="T18" fmla="*/ 331 w 635"/>
                  <a:gd name="T19" fmla="*/ 198 h 398"/>
                  <a:gd name="T20" fmla="*/ 303 w 635"/>
                  <a:gd name="T21" fmla="*/ 164 h 398"/>
                  <a:gd name="T22" fmla="*/ 246 w 635"/>
                  <a:gd name="T23" fmla="*/ 180 h 398"/>
                  <a:gd name="T24" fmla="*/ 236 w 635"/>
                  <a:gd name="T25" fmla="*/ 209 h 398"/>
                  <a:gd name="T26" fmla="*/ 220 w 635"/>
                  <a:gd name="T27" fmla="*/ 268 h 398"/>
                  <a:gd name="T28" fmla="*/ 160 w 635"/>
                  <a:gd name="T29" fmla="*/ 310 h 398"/>
                  <a:gd name="T30" fmla="*/ 122 w 635"/>
                  <a:gd name="T31" fmla="*/ 304 h 398"/>
                  <a:gd name="T32" fmla="*/ 83 w 635"/>
                  <a:gd name="T33" fmla="*/ 270 h 398"/>
                  <a:gd name="T34" fmla="*/ 83 w 635"/>
                  <a:gd name="T35" fmla="*/ 182 h 398"/>
                  <a:gd name="T36" fmla="*/ 90 w 635"/>
                  <a:gd name="T37" fmla="*/ 149 h 398"/>
                  <a:gd name="T38" fmla="*/ 62 w 635"/>
                  <a:gd name="T39" fmla="*/ 126 h 398"/>
                  <a:gd name="T40" fmla="*/ 34 w 635"/>
                  <a:gd name="T41" fmla="*/ 139 h 398"/>
                  <a:gd name="T42" fmla="*/ 7 w 635"/>
                  <a:gd name="T43" fmla="*/ 193 h 398"/>
                  <a:gd name="T44" fmla="*/ 3 w 635"/>
                  <a:gd name="T45" fmla="*/ 268 h 398"/>
                  <a:gd name="T46" fmla="*/ 31 w 635"/>
                  <a:gd name="T47" fmla="*/ 336 h 398"/>
                  <a:gd name="T48" fmla="*/ 93 w 635"/>
                  <a:gd name="T49" fmla="*/ 383 h 398"/>
                  <a:gd name="T50" fmla="*/ 139 w 635"/>
                  <a:gd name="T51" fmla="*/ 398 h 398"/>
                  <a:gd name="T52" fmla="*/ 229 w 635"/>
                  <a:gd name="T53" fmla="*/ 383 h 398"/>
                  <a:gd name="T54" fmla="*/ 279 w 635"/>
                  <a:gd name="T55" fmla="*/ 339 h 398"/>
                  <a:gd name="T56" fmla="*/ 350 w 635"/>
                  <a:gd name="T57" fmla="*/ 379 h 398"/>
                  <a:gd name="T58" fmla="*/ 470 w 635"/>
                  <a:gd name="T59" fmla="*/ 375 h 398"/>
                  <a:gd name="T60" fmla="*/ 527 w 635"/>
                  <a:gd name="T61" fmla="*/ 350 h 398"/>
                  <a:gd name="T62" fmla="*/ 600 w 635"/>
                  <a:gd name="T63" fmla="*/ 271 h 398"/>
                  <a:gd name="T64" fmla="*/ 635 w 635"/>
                  <a:gd name="T65" fmla="*/ 166 h 398"/>
                  <a:gd name="T66" fmla="*/ 614 w 635"/>
                  <a:gd name="T67" fmla="*/ 64 h 398"/>
                  <a:gd name="T68" fmla="*/ 555 w 635"/>
                  <a:gd name="T69" fmla="*/ 6 h 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635" h="398">
                    <a:moveTo>
                      <a:pt x="555" y="6"/>
                    </a:moveTo>
                    <a:lnTo>
                      <a:pt x="544" y="0"/>
                    </a:lnTo>
                    <a:lnTo>
                      <a:pt x="521" y="3"/>
                    </a:lnTo>
                    <a:lnTo>
                      <a:pt x="504" y="18"/>
                    </a:lnTo>
                    <a:lnTo>
                      <a:pt x="495" y="39"/>
                    </a:lnTo>
                    <a:lnTo>
                      <a:pt x="496" y="52"/>
                    </a:lnTo>
                    <a:lnTo>
                      <a:pt x="514" y="113"/>
                    </a:lnTo>
                    <a:lnTo>
                      <a:pt x="530" y="177"/>
                    </a:lnTo>
                    <a:lnTo>
                      <a:pt x="527" y="202"/>
                    </a:lnTo>
                    <a:lnTo>
                      <a:pt x="515" y="226"/>
                    </a:lnTo>
                    <a:lnTo>
                      <a:pt x="494" y="251"/>
                    </a:lnTo>
                    <a:lnTo>
                      <a:pt x="478" y="262"/>
                    </a:lnTo>
                    <a:lnTo>
                      <a:pt x="453" y="278"/>
                    </a:lnTo>
                    <a:lnTo>
                      <a:pt x="403" y="291"/>
                    </a:lnTo>
                    <a:lnTo>
                      <a:pt x="370" y="284"/>
                    </a:lnTo>
                    <a:lnTo>
                      <a:pt x="352" y="272"/>
                    </a:lnTo>
                    <a:lnTo>
                      <a:pt x="339" y="252"/>
                    </a:lnTo>
                    <a:lnTo>
                      <a:pt x="332" y="226"/>
                    </a:lnTo>
                    <a:lnTo>
                      <a:pt x="332" y="209"/>
                    </a:lnTo>
                    <a:lnTo>
                      <a:pt x="331" y="198"/>
                    </a:lnTo>
                    <a:lnTo>
                      <a:pt x="324" y="180"/>
                    </a:lnTo>
                    <a:lnTo>
                      <a:pt x="303" y="164"/>
                    </a:lnTo>
                    <a:lnTo>
                      <a:pt x="268" y="164"/>
                    </a:lnTo>
                    <a:lnTo>
                      <a:pt x="246" y="180"/>
                    </a:lnTo>
                    <a:lnTo>
                      <a:pt x="237" y="198"/>
                    </a:lnTo>
                    <a:lnTo>
                      <a:pt x="236" y="209"/>
                    </a:lnTo>
                    <a:lnTo>
                      <a:pt x="233" y="231"/>
                    </a:lnTo>
                    <a:lnTo>
                      <a:pt x="220" y="268"/>
                    </a:lnTo>
                    <a:lnTo>
                      <a:pt x="196" y="297"/>
                    </a:lnTo>
                    <a:lnTo>
                      <a:pt x="160" y="310"/>
                    </a:lnTo>
                    <a:lnTo>
                      <a:pt x="137" y="307"/>
                    </a:lnTo>
                    <a:lnTo>
                      <a:pt x="122" y="304"/>
                    </a:lnTo>
                    <a:lnTo>
                      <a:pt x="102" y="294"/>
                    </a:lnTo>
                    <a:lnTo>
                      <a:pt x="83" y="270"/>
                    </a:lnTo>
                    <a:lnTo>
                      <a:pt x="76" y="228"/>
                    </a:lnTo>
                    <a:lnTo>
                      <a:pt x="83" y="182"/>
                    </a:lnTo>
                    <a:lnTo>
                      <a:pt x="88" y="162"/>
                    </a:lnTo>
                    <a:lnTo>
                      <a:pt x="90" y="149"/>
                    </a:lnTo>
                    <a:lnTo>
                      <a:pt x="80" y="131"/>
                    </a:lnTo>
                    <a:lnTo>
                      <a:pt x="62" y="126"/>
                    </a:lnTo>
                    <a:lnTo>
                      <a:pt x="43" y="130"/>
                    </a:lnTo>
                    <a:lnTo>
                      <a:pt x="34" y="139"/>
                    </a:lnTo>
                    <a:lnTo>
                      <a:pt x="23" y="157"/>
                    </a:lnTo>
                    <a:lnTo>
                      <a:pt x="7" y="193"/>
                    </a:lnTo>
                    <a:lnTo>
                      <a:pt x="0" y="232"/>
                    </a:lnTo>
                    <a:lnTo>
                      <a:pt x="3" y="268"/>
                    </a:lnTo>
                    <a:lnTo>
                      <a:pt x="13" y="304"/>
                    </a:lnTo>
                    <a:lnTo>
                      <a:pt x="31" y="336"/>
                    </a:lnTo>
                    <a:lnTo>
                      <a:pt x="59" y="362"/>
                    </a:lnTo>
                    <a:lnTo>
                      <a:pt x="93" y="383"/>
                    </a:lnTo>
                    <a:lnTo>
                      <a:pt x="113" y="390"/>
                    </a:lnTo>
                    <a:lnTo>
                      <a:pt x="139" y="398"/>
                    </a:lnTo>
                    <a:lnTo>
                      <a:pt x="187" y="398"/>
                    </a:lnTo>
                    <a:lnTo>
                      <a:pt x="229" y="383"/>
                    </a:lnTo>
                    <a:lnTo>
                      <a:pt x="265" y="356"/>
                    </a:lnTo>
                    <a:lnTo>
                      <a:pt x="279" y="339"/>
                    </a:lnTo>
                    <a:lnTo>
                      <a:pt x="299" y="356"/>
                    </a:lnTo>
                    <a:lnTo>
                      <a:pt x="350" y="379"/>
                    </a:lnTo>
                    <a:lnTo>
                      <a:pt x="409" y="386"/>
                    </a:lnTo>
                    <a:lnTo>
                      <a:pt x="470" y="375"/>
                    </a:lnTo>
                    <a:lnTo>
                      <a:pt x="502" y="362"/>
                    </a:lnTo>
                    <a:lnTo>
                      <a:pt x="527" y="350"/>
                    </a:lnTo>
                    <a:lnTo>
                      <a:pt x="567" y="316"/>
                    </a:lnTo>
                    <a:lnTo>
                      <a:pt x="600" y="271"/>
                    </a:lnTo>
                    <a:lnTo>
                      <a:pt x="623" y="221"/>
                    </a:lnTo>
                    <a:lnTo>
                      <a:pt x="635" y="166"/>
                    </a:lnTo>
                    <a:lnTo>
                      <a:pt x="632" y="113"/>
                    </a:lnTo>
                    <a:lnTo>
                      <a:pt x="614" y="64"/>
                    </a:lnTo>
                    <a:lnTo>
                      <a:pt x="581" y="23"/>
                    </a:lnTo>
                    <a:lnTo>
                      <a:pt x="555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white"/>
                  </a:solidFill>
                  <a:latin typeface="Noto Sans TC Medium" panose="020B0600000000000000" pitchFamily="34" charset="-128"/>
                </a:endParaRPr>
              </a:p>
            </p:txBody>
          </p:sp>
          <p:sp>
            <p:nvSpPr>
              <p:cNvPr id="39" name="Freeform 19">
                <a:extLst>
                  <a:ext uri="{FF2B5EF4-FFF2-40B4-BE49-F238E27FC236}">
                    <a16:creationId xmlns:a16="http://schemas.microsoft.com/office/drawing/2014/main" id="{F95D0993-DCC4-5383-0FE2-AB3EA034EF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55" y="2515"/>
                <a:ext cx="176" cy="179"/>
              </a:xfrm>
              <a:custGeom>
                <a:avLst/>
                <a:gdLst>
                  <a:gd name="T0" fmla="*/ 301 w 528"/>
                  <a:gd name="T1" fmla="*/ 1 h 538"/>
                  <a:gd name="T2" fmla="*/ 268 w 528"/>
                  <a:gd name="T3" fmla="*/ 27 h 538"/>
                  <a:gd name="T4" fmla="*/ 273 w 528"/>
                  <a:gd name="T5" fmla="*/ 82 h 538"/>
                  <a:gd name="T6" fmla="*/ 298 w 528"/>
                  <a:gd name="T7" fmla="*/ 95 h 538"/>
                  <a:gd name="T8" fmla="*/ 373 w 528"/>
                  <a:gd name="T9" fmla="*/ 112 h 538"/>
                  <a:gd name="T10" fmla="*/ 419 w 528"/>
                  <a:gd name="T11" fmla="*/ 145 h 538"/>
                  <a:gd name="T12" fmla="*/ 423 w 528"/>
                  <a:gd name="T13" fmla="*/ 191 h 538"/>
                  <a:gd name="T14" fmla="*/ 409 w 528"/>
                  <a:gd name="T15" fmla="*/ 220 h 538"/>
                  <a:gd name="T16" fmla="*/ 357 w 528"/>
                  <a:gd name="T17" fmla="*/ 265 h 538"/>
                  <a:gd name="T18" fmla="*/ 245 w 528"/>
                  <a:gd name="T19" fmla="*/ 269 h 538"/>
                  <a:gd name="T20" fmla="*/ 207 w 528"/>
                  <a:gd name="T21" fmla="*/ 256 h 538"/>
                  <a:gd name="T22" fmla="*/ 188 w 528"/>
                  <a:gd name="T23" fmla="*/ 250 h 538"/>
                  <a:gd name="T24" fmla="*/ 150 w 528"/>
                  <a:gd name="T25" fmla="*/ 268 h 538"/>
                  <a:gd name="T26" fmla="*/ 141 w 528"/>
                  <a:gd name="T27" fmla="*/ 324 h 538"/>
                  <a:gd name="T28" fmla="*/ 161 w 528"/>
                  <a:gd name="T29" fmla="*/ 341 h 538"/>
                  <a:gd name="T30" fmla="*/ 173 w 528"/>
                  <a:gd name="T31" fmla="*/ 347 h 538"/>
                  <a:gd name="T32" fmla="*/ 178 w 528"/>
                  <a:gd name="T33" fmla="*/ 348 h 538"/>
                  <a:gd name="T34" fmla="*/ 184 w 528"/>
                  <a:gd name="T35" fmla="*/ 351 h 538"/>
                  <a:gd name="T36" fmla="*/ 220 w 528"/>
                  <a:gd name="T37" fmla="*/ 367 h 538"/>
                  <a:gd name="T38" fmla="*/ 243 w 528"/>
                  <a:gd name="T39" fmla="*/ 399 h 538"/>
                  <a:gd name="T40" fmla="*/ 180 w 528"/>
                  <a:gd name="T41" fmla="*/ 443 h 538"/>
                  <a:gd name="T42" fmla="*/ 131 w 528"/>
                  <a:gd name="T43" fmla="*/ 456 h 538"/>
                  <a:gd name="T44" fmla="*/ 62 w 528"/>
                  <a:gd name="T45" fmla="*/ 456 h 538"/>
                  <a:gd name="T46" fmla="*/ 50 w 528"/>
                  <a:gd name="T47" fmla="*/ 443 h 538"/>
                  <a:gd name="T48" fmla="*/ 10 w 528"/>
                  <a:gd name="T49" fmla="*/ 446 h 538"/>
                  <a:gd name="T50" fmla="*/ 3 w 528"/>
                  <a:gd name="T51" fmla="*/ 475 h 538"/>
                  <a:gd name="T52" fmla="*/ 45 w 528"/>
                  <a:gd name="T53" fmla="*/ 525 h 538"/>
                  <a:gd name="T54" fmla="*/ 134 w 528"/>
                  <a:gd name="T55" fmla="*/ 538 h 538"/>
                  <a:gd name="T56" fmla="*/ 190 w 528"/>
                  <a:gd name="T57" fmla="*/ 528 h 538"/>
                  <a:gd name="T58" fmla="*/ 302 w 528"/>
                  <a:gd name="T59" fmla="*/ 465 h 538"/>
                  <a:gd name="T60" fmla="*/ 355 w 528"/>
                  <a:gd name="T61" fmla="*/ 383 h 538"/>
                  <a:gd name="T62" fmla="*/ 357 w 528"/>
                  <a:gd name="T63" fmla="*/ 366 h 538"/>
                  <a:gd name="T64" fmla="*/ 425 w 528"/>
                  <a:gd name="T65" fmla="*/ 341 h 538"/>
                  <a:gd name="T66" fmla="*/ 497 w 528"/>
                  <a:gd name="T67" fmla="*/ 271 h 538"/>
                  <a:gd name="T68" fmla="*/ 520 w 528"/>
                  <a:gd name="T69" fmla="*/ 220 h 538"/>
                  <a:gd name="T70" fmla="*/ 520 w 528"/>
                  <a:gd name="T71" fmla="*/ 127 h 538"/>
                  <a:gd name="T72" fmla="*/ 469 w 528"/>
                  <a:gd name="T73" fmla="*/ 53 h 538"/>
                  <a:gd name="T74" fmla="*/ 384 w 528"/>
                  <a:gd name="T75" fmla="*/ 9 h 538"/>
                  <a:gd name="T76" fmla="*/ 311 w 528"/>
                  <a:gd name="T77" fmla="*/ 0 h 5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28" h="538">
                    <a:moveTo>
                      <a:pt x="311" y="0"/>
                    </a:moveTo>
                    <a:lnTo>
                      <a:pt x="301" y="1"/>
                    </a:lnTo>
                    <a:lnTo>
                      <a:pt x="285" y="9"/>
                    </a:lnTo>
                    <a:lnTo>
                      <a:pt x="268" y="27"/>
                    </a:lnTo>
                    <a:lnTo>
                      <a:pt x="263" y="60"/>
                    </a:lnTo>
                    <a:lnTo>
                      <a:pt x="273" y="82"/>
                    </a:lnTo>
                    <a:lnTo>
                      <a:pt x="288" y="92"/>
                    </a:lnTo>
                    <a:lnTo>
                      <a:pt x="298" y="95"/>
                    </a:lnTo>
                    <a:lnTo>
                      <a:pt x="321" y="99"/>
                    </a:lnTo>
                    <a:lnTo>
                      <a:pt x="373" y="112"/>
                    </a:lnTo>
                    <a:lnTo>
                      <a:pt x="404" y="129"/>
                    </a:lnTo>
                    <a:lnTo>
                      <a:pt x="419" y="145"/>
                    </a:lnTo>
                    <a:lnTo>
                      <a:pt x="426" y="165"/>
                    </a:lnTo>
                    <a:lnTo>
                      <a:pt x="423" y="191"/>
                    </a:lnTo>
                    <a:lnTo>
                      <a:pt x="416" y="206"/>
                    </a:lnTo>
                    <a:lnTo>
                      <a:pt x="409" y="220"/>
                    </a:lnTo>
                    <a:lnTo>
                      <a:pt x="391" y="242"/>
                    </a:lnTo>
                    <a:lnTo>
                      <a:pt x="357" y="265"/>
                    </a:lnTo>
                    <a:lnTo>
                      <a:pt x="302" y="276"/>
                    </a:lnTo>
                    <a:lnTo>
                      <a:pt x="245" y="269"/>
                    </a:lnTo>
                    <a:lnTo>
                      <a:pt x="217" y="260"/>
                    </a:lnTo>
                    <a:lnTo>
                      <a:pt x="207" y="256"/>
                    </a:lnTo>
                    <a:lnTo>
                      <a:pt x="199" y="253"/>
                    </a:lnTo>
                    <a:lnTo>
                      <a:pt x="188" y="250"/>
                    </a:lnTo>
                    <a:lnTo>
                      <a:pt x="171" y="253"/>
                    </a:lnTo>
                    <a:lnTo>
                      <a:pt x="150" y="268"/>
                    </a:lnTo>
                    <a:lnTo>
                      <a:pt x="135" y="299"/>
                    </a:lnTo>
                    <a:lnTo>
                      <a:pt x="141" y="324"/>
                    </a:lnTo>
                    <a:lnTo>
                      <a:pt x="151" y="337"/>
                    </a:lnTo>
                    <a:lnTo>
                      <a:pt x="161" y="341"/>
                    </a:lnTo>
                    <a:lnTo>
                      <a:pt x="167" y="344"/>
                    </a:lnTo>
                    <a:lnTo>
                      <a:pt x="173" y="347"/>
                    </a:lnTo>
                    <a:lnTo>
                      <a:pt x="173" y="347"/>
                    </a:lnTo>
                    <a:lnTo>
                      <a:pt x="178" y="348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184" y="351"/>
                    </a:lnTo>
                    <a:lnTo>
                      <a:pt x="220" y="367"/>
                    </a:lnTo>
                    <a:lnTo>
                      <a:pt x="252" y="386"/>
                    </a:lnTo>
                    <a:lnTo>
                      <a:pt x="243" y="399"/>
                    </a:lnTo>
                    <a:lnTo>
                      <a:pt x="220" y="420"/>
                    </a:lnTo>
                    <a:lnTo>
                      <a:pt x="180" y="443"/>
                    </a:lnTo>
                    <a:lnTo>
                      <a:pt x="150" y="452"/>
                    </a:lnTo>
                    <a:lnTo>
                      <a:pt x="131" y="456"/>
                    </a:lnTo>
                    <a:lnTo>
                      <a:pt x="85" y="459"/>
                    </a:lnTo>
                    <a:lnTo>
                      <a:pt x="62" y="456"/>
                    </a:lnTo>
                    <a:lnTo>
                      <a:pt x="57" y="453"/>
                    </a:lnTo>
                    <a:lnTo>
                      <a:pt x="50" y="443"/>
                    </a:lnTo>
                    <a:lnTo>
                      <a:pt x="30" y="438"/>
                    </a:lnTo>
                    <a:lnTo>
                      <a:pt x="10" y="446"/>
                    </a:lnTo>
                    <a:lnTo>
                      <a:pt x="0" y="463"/>
                    </a:lnTo>
                    <a:lnTo>
                      <a:pt x="3" y="475"/>
                    </a:lnTo>
                    <a:lnTo>
                      <a:pt x="13" y="498"/>
                    </a:lnTo>
                    <a:lnTo>
                      <a:pt x="45" y="525"/>
                    </a:lnTo>
                    <a:lnTo>
                      <a:pt x="88" y="537"/>
                    </a:lnTo>
                    <a:lnTo>
                      <a:pt x="134" y="538"/>
                    </a:lnTo>
                    <a:lnTo>
                      <a:pt x="155" y="534"/>
                    </a:lnTo>
                    <a:lnTo>
                      <a:pt x="190" y="528"/>
                    </a:lnTo>
                    <a:lnTo>
                      <a:pt x="250" y="504"/>
                    </a:lnTo>
                    <a:lnTo>
                      <a:pt x="302" y="465"/>
                    </a:lnTo>
                    <a:lnTo>
                      <a:pt x="341" y="414"/>
                    </a:lnTo>
                    <a:lnTo>
                      <a:pt x="355" y="383"/>
                    </a:lnTo>
                    <a:lnTo>
                      <a:pt x="358" y="374"/>
                    </a:lnTo>
                    <a:lnTo>
                      <a:pt x="357" y="366"/>
                    </a:lnTo>
                    <a:lnTo>
                      <a:pt x="381" y="360"/>
                    </a:lnTo>
                    <a:lnTo>
                      <a:pt x="425" y="341"/>
                    </a:lnTo>
                    <a:lnTo>
                      <a:pt x="463" y="311"/>
                    </a:lnTo>
                    <a:lnTo>
                      <a:pt x="497" y="271"/>
                    </a:lnTo>
                    <a:lnTo>
                      <a:pt x="509" y="246"/>
                    </a:lnTo>
                    <a:lnTo>
                      <a:pt x="520" y="220"/>
                    </a:lnTo>
                    <a:lnTo>
                      <a:pt x="528" y="171"/>
                    </a:lnTo>
                    <a:lnTo>
                      <a:pt x="520" y="127"/>
                    </a:lnTo>
                    <a:lnTo>
                      <a:pt x="499" y="86"/>
                    </a:lnTo>
                    <a:lnTo>
                      <a:pt x="469" y="53"/>
                    </a:lnTo>
                    <a:lnTo>
                      <a:pt x="430" y="26"/>
                    </a:lnTo>
                    <a:lnTo>
                      <a:pt x="384" y="9"/>
                    </a:lnTo>
                    <a:lnTo>
                      <a:pt x="337" y="0"/>
                    </a:lnTo>
                    <a:lnTo>
                      <a:pt x="31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white"/>
                  </a:solidFill>
                  <a:latin typeface="Noto Sans TC Medium" panose="020B0600000000000000" pitchFamily="34" charset="-128"/>
                </a:endParaRPr>
              </a:p>
            </p:txBody>
          </p:sp>
          <p:sp>
            <p:nvSpPr>
              <p:cNvPr id="40" name="Freeform 20">
                <a:extLst>
                  <a:ext uri="{FF2B5EF4-FFF2-40B4-BE49-F238E27FC236}">
                    <a16:creationId xmlns:a16="http://schemas.microsoft.com/office/drawing/2014/main" id="{34CC5D06-E90D-237F-F3A7-3CCFC76ABC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65" y="2702"/>
                <a:ext cx="205" cy="210"/>
              </a:xfrm>
              <a:custGeom>
                <a:avLst/>
                <a:gdLst>
                  <a:gd name="T0" fmla="*/ 388 w 613"/>
                  <a:gd name="T1" fmla="*/ 3 h 630"/>
                  <a:gd name="T2" fmla="*/ 357 w 613"/>
                  <a:gd name="T3" fmla="*/ 52 h 630"/>
                  <a:gd name="T4" fmla="*/ 381 w 613"/>
                  <a:gd name="T5" fmla="*/ 89 h 630"/>
                  <a:gd name="T6" fmla="*/ 466 w 613"/>
                  <a:gd name="T7" fmla="*/ 128 h 630"/>
                  <a:gd name="T8" fmla="*/ 511 w 613"/>
                  <a:gd name="T9" fmla="*/ 174 h 630"/>
                  <a:gd name="T10" fmla="*/ 506 w 613"/>
                  <a:gd name="T11" fmla="*/ 230 h 630"/>
                  <a:gd name="T12" fmla="*/ 486 w 613"/>
                  <a:gd name="T13" fmla="*/ 265 h 630"/>
                  <a:gd name="T14" fmla="*/ 431 w 613"/>
                  <a:gd name="T15" fmla="*/ 307 h 630"/>
                  <a:gd name="T16" fmla="*/ 349 w 613"/>
                  <a:gd name="T17" fmla="*/ 312 h 630"/>
                  <a:gd name="T18" fmla="*/ 257 w 613"/>
                  <a:gd name="T19" fmla="*/ 265 h 630"/>
                  <a:gd name="T20" fmla="*/ 253 w 613"/>
                  <a:gd name="T21" fmla="*/ 260 h 630"/>
                  <a:gd name="T22" fmla="*/ 239 w 613"/>
                  <a:gd name="T23" fmla="*/ 252 h 630"/>
                  <a:gd name="T24" fmla="*/ 198 w 613"/>
                  <a:gd name="T25" fmla="*/ 256 h 630"/>
                  <a:gd name="T26" fmla="*/ 175 w 613"/>
                  <a:gd name="T27" fmla="*/ 311 h 630"/>
                  <a:gd name="T28" fmla="*/ 188 w 613"/>
                  <a:gd name="T29" fmla="*/ 334 h 630"/>
                  <a:gd name="T30" fmla="*/ 214 w 613"/>
                  <a:gd name="T31" fmla="*/ 354 h 630"/>
                  <a:gd name="T32" fmla="*/ 256 w 613"/>
                  <a:gd name="T33" fmla="*/ 422 h 630"/>
                  <a:gd name="T34" fmla="*/ 224 w 613"/>
                  <a:gd name="T35" fmla="*/ 512 h 630"/>
                  <a:gd name="T36" fmla="*/ 180 w 613"/>
                  <a:gd name="T37" fmla="*/ 543 h 630"/>
                  <a:gd name="T38" fmla="*/ 119 w 613"/>
                  <a:gd name="T39" fmla="*/ 547 h 630"/>
                  <a:gd name="T40" fmla="*/ 72 w 613"/>
                  <a:gd name="T41" fmla="*/ 495 h 630"/>
                  <a:gd name="T42" fmla="*/ 51 w 613"/>
                  <a:gd name="T43" fmla="*/ 397 h 630"/>
                  <a:gd name="T44" fmla="*/ 37 w 613"/>
                  <a:gd name="T45" fmla="*/ 374 h 630"/>
                  <a:gd name="T46" fmla="*/ 5 w 613"/>
                  <a:gd name="T47" fmla="*/ 387 h 630"/>
                  <a:gd name="T48" fmla="*/ 0 w 613"/>
                  <a:gd name="T49" fmla="*/ 425 h 630"/>
                  <a:gd name="T50" fmla="*/ 13 w 613"/>
                  <a:gd name="T51" fmla="*/ 540 h 630"/>
                  <a:gd name="T52" fmla="*/ 66 w 613"/>
                  <a:gd name="T53" fmla="*/ 607 h 630"/>
                  <a:gd name="T54" fmla="*/ 131 w 613"/>
                  <a:gd name="T55" fmla="*/ 630 h 630"/>
                  <a:gd name="T56" fmla="*/ 220 w 613"/>
                  <a:gd name="T57" fmla="*/ 615 h 630"/>
                  <a:gd name="T58" fmla="*/ 263 w 613"/>
                  <a:gd name="T59" fmla="*/ 594 h 630"/>
                  <a:gd name="T60" fmla="*/ 329 w 613"/>
                  <a:gd name="T61" fmla="*/ 522 h 630"/>
                  <a:gd name="T62" fmla="*/ 352 w 613"/>
                  <a:gd name="T63" fmla="*/ 452 h 630"/>
                  <a:gd name="T64" fmla="*/ 352 w 613"/>
                  <a:gd name="T65" fmla="*/ 410 h 630"/>
                  <a:gd name="T66" fmla="*/ 446 w 613"/>
                  <a:gd name="T67" fmla="*/ 404 h 630"/>
                  <a:gd name="T68" fmla="*/ 555 w 613"/>
                  <a:gd name="T69" fmla="*/ 338 h 630"/>
                  <a:gd name="T70" fmla="*/ 594 w 613"/>
                  <a:gd name="T71" fmla="*/ 283 h 630"/>
                  <a:gd name="T72" fmla="*/ 613 w 613"/>
                  <a:gd name="T73" fmla="*/ 177 h 630"/>
                  <a:gd name="T74" fmla="*/ 574 w 613"/>
                  <a:gd name="T75" fmla="*/ 82 h 630"/>
                  <a:gd name="T76" fmla="*/ 489 w 613"/>
                  <a:gd name="T77" fmla="*/ 17 h 630"/>
                  <a:gd name="T78" fmla="*/ 404 w 613"/>
                  <a:gd name="T79" fmla="*/ 0 h 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13" h="630">
                    <a:moveTo>
                      <a:pt x="404" y="0"/>
                    </a:moveTo>
                    <a:lnTo>
                      <a:pt x="388" y="3"/>
                    </a:lnTo>
                    <a:lnTo>
                      <a:pt x="365" y="21"/>
                    </a:lnTo>
                    <a:lnTo>
                      <a:pt x="357" y="52"/>
                    </a:lnTo>
                    <a:lnTo>
                      <a:pt x="367" y="79"/>
                    </a:lnTo>
                    <a:lnTo>
                      <a:pt x="381" y="89"/>
                    </a:lnTo>
                    <a:lnTo>
                      <a:pt x="410" y="101"/>
                    </a:lnTo>
                    <a:lnTo>
                      <a:pt x="466" y="128"/>
                    </a:lnTo>
                    <a:lnTo>
                      <a:pt x="498" y="152"/>
                    </a:lnTo>
                    <a:lnTo>
                      <a:pt x="511" y="174"/>
                    </a:lnTo>
                    <a:lnTo>
                      <a:pt x="515" y="200"/>
                    </a:lnTo>
                    <a:lnTo>
                      <a:pt x="506" y="230"/>
                    </a:lnTo>
                    <a:lnTo>
                      <a:pt x="498" y="249"/>
                    </a:lnTo>
                    <a:lnTo>
                      <a:pt x="486" y="265"/>
                    </a:lnTo>
                    <a:lnTo>
                      <a:pt x="462" y="291"/>
                    </a:lnTo>
                    <a:lnTo>
                      <a:pt x="431" y="307"/>
                    </a:lnTo>
                    <a:lnTo>
                      <a:pt x="400" y="314"/>
                    </a:lnTo>
                    <a:lnTo>
                      <a:pt x="349" y="312"/>
                    </a:lnTo>
                    <a:lnTo>
                      <a:pt x="285" y="286"/>
                    </a:lnTo>
                    <a:lnTo>
                      <a:pt x="257" y="265"/>
                    </a:lnTo>
                    <a:lnTo>
                      <a:pt x="257" y="265"/>
                    </a:lnTo>
                    <a:lnTo>
                      <a:pt x="253" y="260"/>
                    </a:lnTo>
                    <a:lnTo>
                      <a:pt x="247" y="258"/>
                    </a:lnTo>
                    <a:lnTo>
                      <a:pt x="239" y="252"/>
                    </a:lnTo>
                    <a:lnTo>
                      <a:pt x="223" y="249"/>
                    </a:lnTo>
                    <a:lnTo>
                      <a:pt x="198" y="256"/>
                    </a:lnTo>
                    <a:lnTo>
                      <a:pt x="177" y="285"/>
                    </a:lnTo>
                    <a:lnTo>
                      <a:pt x="175" y="311"/>
                    </a:lnTo>
                    <a:lnTo>
                      <a:pt x="181" y="327"/>
                    </a:lnTo>
                    <a:lnTo>
                      <a:pt x="188" y="334"/>
                    </a:lnTo>
                    <a:lnTo>
                      <a:pt x="201" y="344"/>
                    </a:lnTo>
                    <a:lnTo>
                      <a:pt x="214" y="354"/>
                    </a:lnTo>
                    <a:lnTo>
                      <a:pt x="234" y="376"/>
                    </a:lnTo>
                    <a:lnTo>
                      <a:pt x="256" y="422"/>
                    </a:lnTo>
                    <a:lnTo>
                      <a:pt x="253" y="469"/>
                    </a:lnTo>
                    <a:lnTo>
                      <a:pt x="224" y="512"/>
                    </a:lnTo>
                    <a:lnTo>
                      <a:pt x="198" y="531"/>
                    </a:lnTo>
                    <a:lnTo>
                      <a:pt x="180" y="543"/>
                    </a:lnTo>
                    <a:lnTo>
                      <a:pt x="146" y="551"/>
                    </a:lnTo>
                    <a:lnTo>
                      <a:pt x="119" y="547"/>
                    </a:lnTo>
                    <a:lnTo>
                      <a:pt x="96" y="533"/>
                    </a:lnTo>
                    <a:lnTo>
                      <a:pt x="72" y="495"/>
                    </a:lnTo>
                    <a:lnTo>
                      <a:pt x="54" y="430"/>
                    </a:lnTo>
                    <a:lnTo>
                      <a:pt x="51" y="397"/>
                    </a:lnTo>
                    <a:lnTo>
                      <a:pt x="50" y="386"/>
                    </a:lnTo>
                    <a:lnTo>
                      <a:pt x="37" y="374"/>
                    </a:lnTo>
                    <a:lnTo>
                      <a:pt x="20" y="374"/>
                    </a:lnTo>
                    <a:lnTo>
                      <a:pt x="5" y="387"/>
                    </a:lnTo>
                    <a:lnTo>
                      <a:pt x="2" y="397"/>
                    </a:lnTo>
                    <a:lnTo>
                      <a:pt x="0" y="425"/>
                    </a:lnTo>
                    <a:lnTo>
                      <a:pt x="1" y="484"/>
                    </a:lnTo>
                    <a:lnTo>
                      <a:pt x="13" y="540"/>
                    </a:lnTo>
                    <a:lnTo>
                      <a:pt x="43" y="589"/>
                    </a:lnTo>
                    <a:lnTo>
                      <a:pt x="66" y="607"/>
                    </a:lnTo>
                    <a:lnTo>
                      <a:pt x="87" y="619"/>
                    </a:lnTo>
                    <a:lnTo>
                      <a:pt x="131" y="630"/>
                    </a:lnTo>
                    <a:lnTo>
                      <a:pt x="175" y="628"/>
                    </a:lnTo>
                    <a:lnTo>
                      <a:pt x="220" y="615"/>
                    </a:lnTo>
                    <a:lnTo>
                      <a:pt x="241" y="606"/>
                    </a:lnTo>
                    <a:lnTo>
                      <a:pt x="263" y="594"/>
                    </a:lnTo>
                    <a:lnTo>
                      <a:pt x="300" y="561"/>
                    </a:lnTo>
                    <a:lnTo>
                      <a:pt x="329" y="522"/>
                    </a:lnTo>
                    <a:lnTo>
                      <a:pt x="348" y="476"/>
                    </a:lnTo>
                    <a:lnTo>
                      <a:pt x="352" y="452"/>
                    </a:lnTo>
                    <a:lnTo>
                      <a:pt x="355" y="430"/>
                    </a:lnTo>
                    <a:lnTo>
                      <a:pt x="352" y="410"/>
                    </a:lnTo>
                    <a:lnTo>
                      <a:pt x="384" y="413"/>
                    </a:lnTo>
                    <a:lnTo>
                      <a:pt x="446" y="404"/>
                    </a:lnTo>
                    <a:lnTo>
                      <a:pt x="505" y="380"/>
                    </a:lnTo>
                    <a:lnTo>
                      <a:pt x="555" y="338"/>
                    </a:lnTo>
                    <a:lnTo>
                      <a:pt x="577" y="309"/>
                    </a:lnTo>
                    <a:lnTo>
                      <a:pt x="594" y="283"/>
                    </a:lnTo>
                    <a:lnTo>
                      <a:pt x="611" y="230"/>
                    </a:lnTo>
                    <a:lnTo>
                      <a:pt x="613" y="177"/>
                    </a:lnTo>
                    <a:lnTo>
                      <a:pt x="600" y="127"/>
                    </a:lnTo>
                    <a:lnTo>
                      <a:pt x="574" y="82"/>
                    </a:lnTo>
                    <a:lnTo>
                      <a:pt x="537" y="44"/>
                    </a:lnTo>
                    <a:lnTo>
                      <a:pt x="489" y="17"/>
                    </a:lnTo>
                    <a:lnTo>
                      <a:pt x="434" y="1"/>
                    </a:lnTo>
                    <a:lnTo>
                      <a:pt x="40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white"/>
                  </a:solidFill>
                  <a:latin typeface="Noto Sans TC Medium" panose="020B0600000000000000" pitchFamily="34" charset="-128"/>
                </a:endParaRPr>
              </a:p>
            </p:txBody>
          </p:sp>
        </p:grpSp>
      </p:grpSp>
      <p:sp>
        <p:nvSpPr>
          <p:cNvPr id="28" name="矩形 27">
            <a:extLst>
              <a:ext uri="{FF2B5EF4-FFF2-40B4-BE49-F238E27FC236}">
                <a16:creationId xmlns:a16="http://schemas.microsoft.com/office/drawing/2014/main" id="{D49E8712-4CD2-4A7B-B26B-E03F395326F5}"/>
              </a:ext>
            </a:extLst>
          </p:cNvPr>
          <p:cNvSpPr/>
          <p:nvPr/>
        </p:nvSpPr>
        <p:spPr>
          <a:xfrm>
            <a:off x="2349382" y="1368135"/>
            <a:ext cx="2301875" cy="46037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TW" altLang="en-US" sz="2400" b="1" dirty="0">
                <a:solidFill>
                  <a:schemeClr val="bg1"/>
                </a:solidFill>
                <a:latin typeface="Noto Sans TC Medium" panose="020B0600000000000000" pitchFamily="34" charset="-128"/>
                <a:ea typeface="Noto Sans TC Medium" panose="020B0600000000000000" pitchFamily="34" charset="-128"/>
                <a:cs typeface="+mn-ea"/>
                <a:sym typeface="+mn-lt"/>
              </a:rPr>
              <a:t>功能</a:t>
            </a:r>
            <a:endParaRPr lang="zh-CN" altLang="en-US" sz="2400" b="1" dirty="0">
              <a:solidFill>
                <a:schemeClr val="bg1"/>
              </a:solidFill>
              <a:latin typeface="Noto Sans TC Medium" panose="020B0600000000000000" pitchFamily="34" charset="-128"/>
              <a:ea typeface="Noto Sans TC Medium" panose="020B0600000000000000" pitchFamily="34" charset="-128"/>
              <a:cs typeface="+mn-ea"/>
              <a:sym typeface="+mn-lt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0002BF11-4DA6-4610-974A-0A43A199088D}"/>
              </a:ext>
            </a:extLst>
          </p:cNvPr>
          <p:cNvSpPr/>
          <p:nvPr/>
        </p:nvSpPr>
        <p:spPr>
          <a:xfrm>
            <a:off x="7540507" y="1368135"/>
            <a:ext cx="2301875" cy="46037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TW" altLang="en-US" sz="2400" b="1" dirty="0">
                <a:solidFill>
                  <a:schemeClr val="bg1"/>
                </a:solidFill>
                <a:latin typeface="Noto Sans TC Medium" panose="020B0600000000000000" pitchFamily="34" charset="-128"/>
                <a:ea typeface="Noto Sans TC Medium" panose="020B0600000000000000" pitchFamily="34" charset="-128"/>
                <a:cs typeface="+mn-ea"/>
                <a:sym typeface="+mn-lt"/>
              </a:rPr>
              <a:t>技術</a:t>
            </a:r>
            <a:endParaRPr lang="zh-CN" altLang="en-US" sz="2400" b="1" dirty="0">
              <a:solidFill>
                <a:schemeClr val="bg1"/>
              </a:solidFill>
              <a:latin typeface="Noto Sans TC Medium" panose="020B0600000000000000" pitchFamily="34" charset="-128"/>
              <a:ea typeface="Noto Sans TC Medium" panose="020B0600000000000000" pitchFamily="34" charset="-128"/>
              <a:cs typeface="+mn-ea"/>
              <a:sym typeface="+mn-lt"/>
            </a:endParaRP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C1770026-31BF-48FD-BDF7-B582F85B479A}"/>
              </a:ext>
            </a:extLst>
          </p:cNvPr>
          <p:cNvSpPr txBox="1"/>
          <p:nvPr/>
        </p:nvSpPr>
        <p:spPr>
          <a:xfrm>
            <a:off x="4819467" y="2806459"/>
            <a:ext cx="284117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zh-TW" altLang="en-US" sz="4500" dirty="0">
                <a:latin typeface="Noto Sans TC Medium" panose="020B0600000000000000" pitchFamily="34" charset="-120"/>
                <a:ea typeface="Noto Sans TC Medium" panose="020B0600000000000000" pitchFamily="34" charset="-120"/>
              </a:rPr>
              <a:t>郭志凱</a:t>
            </a:r>
            <a:endParaRPr lang="en-US" altLang="zh-TW" sz="4500" dirty="0">
              <a:latin typeface="Noto Sans TC Medium" panose="020B0600000000000000" pitchFamily="34" charset="-120"/>
              <a:ea typeface="Noto Sans TC Medium" panose="020B0600000000000000" pitchFamily="34" charset="-120"/>
            </a:endParaRPr>
          </a:p>
          <a:p>
            <a:pPr algn="ctr"/>
            <a:r>
              <a:rPr lang="zh-TW" altLang="en-US" sz="3000" dirty="0">
                <a:solidFill>
                  <a:srgbClr val="262626"/>
                </a:solidFill>
                <a:latin typeface="Noto Sans TC Medium" panose="020B0600000000000000" pitchFamily="34" charset="-128"/>
                <a:ea typeface="Noto Sans TC Medium" panose="020B0600000000000000" pitchFamily="34" charset="-128"/>
              </a:rPr>
              <a:t>會員</a:t>
            </a:r>
            <a:r>
              <a:rPr lang="en-US" altLang="zh-TW" sz="3000" dirty="0">
                <a:solidFill>
                  <a:srgbClr val="262626"/>
                </a:solidFill>
                <a:latin typeface="Noto Sans TC Medium" panose="020B0600000000000000" pitchFamily="34" charset="-128"/>
                <a:ea typeface="Noto Sans TC Medium" panose="020B0600000000000000" pitchFamily="34" charset="-128"/>
              </a:rPr>
              <a:t>&amp;</a:t>
            </a:r>
            <a:r>
              <a:rPr lang="zh-TW" altLang="en-US" sz="3000" dirty="0">
                <a:solidFill>
                  <a:srgbClr val="262626"/>
                </a:solidFill>
                <a:latin typeface="Noto Sans TC Medium" panose="020B0600000000000000" pitchFamily="34" charset="-128"/>
                <a:ea typeface="Noto Sans TC Medium" panose="020B0600000000000000" pitchFamily="34" charset="-128"/>
              </a:rPr>
              <a:t>金流串接</a:t>
            </a:r>
            <a:endParaRPr lang="en-US" altLang="zh-TW" sz="3000" dirty="0">
              <a:solidFill>
                <a:srgbClr val="262626"/>
              </a:solidFill>
              <a:latin typeface="Noto Sans TC Medium" panose="020B0600000000000000" pitchFamily="34" charset="-128"/>
              <a:ea typeface="Noto Sans TC Medium" panose="020B06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8614064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1779</TotalTime>
  <Words>783</Words>
  <Application>Microsoft Office PowerPoint</Application>
  <PresentationFormat>寬螢幕</PresentationFormat>
  <Paragraphs>168</Paragraphs>
  <Slides>15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15</vt:i4>
      </vt:variant>
    </vt:vector>
  </HeadingPairs>
  <TitlesOfParts>
    <vt:vector size="22" baseType="lpstr">
      <vt:lpstr>Wingdings</vt:lpstr>
      <vt:lpstr>Noto Sans TC Medium</vt:lpstr>
      <vt:lpstr>Noto Sans TC Light</vt:lpstr>
      <vt:lpstr>맑은 고딕</vt:lpstr>
      <vt:lpstr>Noto Sans SC Medium</vt:lpstr>
      <vt:lpstr>Arial</vt:lpstr>
      <vt:lpstr>1_Office 테마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계정</dc:creator>
  <cp:lastModifiedBy>賴孟賢</cp:lastModifiedBy>
  <cp:revision>419</cp:revision>
  <dcterms:created xsi:type="dcterms:W3CDTF">2022-12-05T16:54:57Z</dcterms:created>
  <dcterms:modified xsi:type="dcterms:W3CDTF">2023-05-24T10:29:04Z</dcterms:modified>
</cp:coreProperties>
</file>